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7" r:id="rId3"/>
    <p:sldId id="260" r:id="rId4"/>
    <p:sldId id="259" r:id="rId5"/>
    <p:sldId id="261" r:id="rId6"/>
    <p:sldId id="262" r:id="rId7"/>
    <p:sldId id="263" r:id="rId8"/>
    <p:sldId id="264" r:id="rId9"/>
    <p:sldId id="268" r:id="rId10"/>
    <p:sldId id="266" r:id="rId1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5F5F5F"/>
    <a:srgbClr val="0033CC"/>
    <a:srgbClr val="F65332"/>
    <a:srgbClr val="FF3399"/>
    <a:srgbClr val="FF0066"/>
    <a:srgbClr val="FF3300"/>
    <a:srgbClr val="DF4E21"/>
    <a:srgbClr val="FFFFCC"/>
    <a:srgbClr val="F7FA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660"/>
  </p:normalViewPr>
  <p:slideViewPr>
    <p:cSldViewPr>
      <p:cViewPr>
        <p:scale>
          <a:sx n="64" d="100"/>
          <a:sy n="64" d="100"/>
        </p:scale>
        <p:origin x="-696"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B1D367-EAE0-4F74-8F68-E39AAA489D45}" type="datetimeFigureOut">
              <a:rPr lang="zh-TW" altLang="en-US" smtClean="0"/>
              <a:t>2014/5/16</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62C87C-D967-41D2-A536-0FBA9F59CA49}" type="slidenum">
              <a:rPr lang="zh-TW" altLang="en-US" smtClean="0"/>
              <a:t>‹#›</a:t>
            </a:fld>
            <a:endParaRPr lang="zh-TW" altLang="en-US"/>
          </a:p>
        </p:txBody>
      </p:sp>
    </p:spTree>
    <p:extLst>
      <p:ext uri="{BB962C8B-B14F-4D97-AF65-F5344CB8AC3E}">
        <p14:creationId xmlns:p14="http://schemas.microsoft.com/office/powerpoint/2010/main" val="331123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FC62C87C-D967-41D2-A536-0FBA9F59CA49}" type="slidenum">
              <a:rPr lang="zh-TW" altLang="en-US" smtClean="0"/>
              <a:t>3</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D5242E7F-7848-4DF1-81E2-32AF367A68C1}" type="datetimeFigureOut">
              <a:rPr lang="zh-TW" altLang="en-US" smtClean="0"/>
              <a:pPr/>
              <a:t>2014/5/16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F0FFA3F-333D-4721-92AE-EED9E4A7E1B9}"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5242E7F-7848-4DF1-81E2-32AF367A68C1}" type="datetimeFigureOut">
              <a:rPr lang="zh-TW" altLang="en-US" smtClean="0"/>
              <a:pPr/>
              <a:t>2014/5/16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F0FFA3F-333D-4721-92AE-EED9E4A7E1B9}"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5242E7F-7848-4DF1-81E2-32AF367A68C1}" type="datetimeFigureOut">
              <a:rPr lang="zh-TW" altLang="en-US" smtClean="0"/>
              <a:pPr/>
              <a:t>2014/5/16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F0FFA3F-333D-4721-92AE-EED9E4A7E1B9}"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5242E7F-7848-4DF1-81E2-32AF367A68C1}" type="datetimeFigureOut">
              <a:rPr lang="zh-TW" altLang="en-US" smtClean="0"/>
              <a:pPr/>
              <a:t>2014/5/16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F0FFA3F-333D-4721-92AE-EED9E4A7E1B9}"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D5242E7F-7848-4DF1-81E2-32AF367A68C1}" type="datetimeFigureOut">
              <a:rPr lang="zh-TW" altLang="en-US" smtClean="0"/>
              <a:pPr/>
              <a:t>2014/5/16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F0FFA3F-333D-4721-92AE-EED9E4A7E1B9}"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D5242E7F-7848-4DF1-81E2-32AF367A68C1}" type="datetimeFigureOut">
              <a:rPr lang="zh-TW" altLang="en-US" smtClean="0"/>
              <a:pPr/>
              <a:t>2014/5/16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F0FFA3F-333D-4721-92AE-EED9E4A7E1B9}"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D5242E7F-7848-4DF1-81E2-32AF367A68C1}" type="datetimeFigureOut">
              <a:rPr lang="zh-TW" altLang="en-US" smtClean="0"/>
              <a:pPr/>
              <a:t>2014/5/16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F0FFA3F-333D-4721-92AE-EED9E4A7E1B9}"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D5242E7F-7848-4DF1-81E2-32AF367A68C1}" type="datetimeFigureOut">
              <a:rPr lang="zh-TW" altLang="en-US" smtClean="0"/>
              <a:pPr/>
              <a:t>2014/5/16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F0FFA3F-333D-4721-92AE-EED9E4A7E1B9}"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5242E7F-7848-4DF1-81E2-32AF367A68C1}" type="datetimeFigureOut">
              <a:rPr lang="zh-TW" altLang="en-US" smtClean="0"/>
              <a:pPr/>
              <a:t>2014/5/16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F0FFA3F-333D-4721-92AE-EED9E4A7E1B9}"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D5242E7F-7848-4DF1-81E2-32AF367A68C1}" type="datetimeFigureOut">
              <a:rPr lang="zh-TW" altLang="en-US" smtClean="0"/>
              <a:pPr/>
              <a:t>2014/5/16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F0FFA3F-333D-4721-92AE-EED9E4A7E1B9}"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D5242E7F-7848-4DF1-81E2-32AF367A68C1}" type="datetimeFigureOut">
              <a:rPr lang="zh-TW" altLang="en-US" smtClean="0"/>
              <a:pPr/>
              <a:t>2014/5/16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F0FFA3F-333D-4721-92AE-EED9E4A7E1B9}"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42E7F-7848-4DF1-81E2-32AF367A68C1}" type="datetimeFigureOut">
              <a:rPr lang="zh-TW" altLang="en-US" smtClean="0"/>
              <a:pPr/>
              <a:t>2014/5/16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0FFA3F-333D-4721-92AE-EED9E4A7E1B9}"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abitabi-japan.com/immigration.jsp"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5" Type="http://schemas.openxmlformats.org/officeDocument/2006/relationships/hyperlink" Target="http://www.youtube.com/watch?v=weRtMZwnehE" TargetMode="Externa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5842"/>
            <a:ext cx="9144000" cy="8778240"/>
          </a:xfrm>
          <a:prstGeom prst="rect">
            <a:avLst/>
          </a:prstGeom>
        </p:spPr>
      </p:pic>
      <p:sp>
        <p:nvSpPr>
          <p:cNvPr id="2" name="標題 1"/>
          <p:cNvSpPr>
            <a:spLocks noGrp="1"/>
          </p:cNvSpPr>
          <p:nvPr>
            <p:ph type="ctrTitle"/>
          </p:nvPr>
        </p:nvSpPr>
        <p:spPr>
          <a:xfrm>
            <a:off x="2428860" y="0"/>
            <a:ext cx="4643438" cy="1748293"/>
          </a:xfrm>
        </p:spPr>
        <p:txBody>
          <a:bodyPr>
            <a:normAutofit/>
            <a:scene3d>
              <a:camera prst="orthographicFront"/>
              <a:lightRig rig="threePt" dir="t"/>
            </a:scene3d>
            <a:sp3d extrusionH="57150">
              <a:bevelT w="82550" h="38100" prst="coolSlant"/>
            </a:sp3d>
          </a:bodyPr>
          <a:lstStyle/>
          <a:p>
            <a:r>
              <a:rPr lang="zh-TW" altLang="en-US" sz="5400" dirty="0" smtClean="0">
                <a:ln>
                  <a:solidFill>
                    <a:srgbClr val="FFFF00"/>
                  </a:solidFill>
                </a:ln>
                <a:solidFill>
                  <a:srgbClr val="FFFF00"/>
                </a:solidFill>
                <a:latin typeface="標楷體" pitchFamily="65" charset="-120"/>
                <a:ea typeface="標楷體" pitchFamily="65" charset="-120"/>
              </a:rPr>
              <a:t>旅遊  文學</a:t>
            </a:r>
            <a:endParaRPr lang="zh-TW" altLang="en-US" sz="5400" dirty="0">
              <a:ln>
                <a:solidFill>
                  <a:srgbClr val="FFFF00"/>
                </a:solidFill>
              </a:ln>
              <a:solidFill>
                <a:srgbClr val="FFFF00"/>
              </a:solidFill>
              <a:latin typeface="標楷體" pitchFamily="65" charset="-120"/>
              <a:ea typeface="標楷體" pitchFamily="65" charset="-120"/>
            </a:endParaRPr>
          </a:p>
        </p:txBody>
      </p:sp>
      <p:sp>
        <p:nvSpPr>
          <p:cNvPr id="3" name="副標題 2"/>
          <p:cNvSpPr>
            <a:spLocks noGrp="1"/>
          </p:cNvSpPr>
          <p:nvPr>
            <p:ph type="subTitle" idx="1"/>
          </p:nvPr>
        </p:nvSpPr>
        <p:spPr>
          <a:xfrm>
            <a:off x="928662" y="2643182"/>
            <a:ext cx="7000924" cy="1966914"/>
          </a:xfrm>
        </p:spPr>
        <p:txBody>
          <a:bodyPr>
            <a:noAutofit/>
          </a:bodyPr>
          <a:lstStyle/>
          <a:p>
            <a:r>
              <a:rPr lang="zh-TW" altLang="en-US" sz="96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reflection blurRad="6350" stA="60000" endA="900" endPos="60000" dist="29997" dir="5400000" sy="-100000" algn="bl" rotWithShape="0"/>
                </a:effectLst>
                <a:latin typeface="微軟正黑體" pitchFamily="34" charset="-120"/>
                <a:ea typeface="微軟正黑體" pitchFamily="34" charset="-120"/>
              </a:rPr>
              <a:t>玩轉</a:t>
            </a:r>
            <a:r>
              <a:rPr lang="zh-TW" altLang="en-US" sz="9600" dirty="0" smtClean="0">
                <a:ln w="18415" cmpd="sng">
                  <a:solidFill>
                    <a:srgbClr val="FFFFFF"/>
                  </a:solidFill>
                  <a:prstDash val="solid"/>
                </a:ln>
                <a:solidFill>
                  <a:srgbClr val="FFFFFF"/>
                </a:solidFill>
                <a:effectLst>
                  <a:glow rad="228600">
                    <a:schemeClr val="accent3">
                      <a:satMod val="175000"/>
                      <a:alpha val="40000"/>
                    </a:schemeClr>
                  </a:glow>
                  <a:outerShdw blurRad="63500" dir="3600000" algn="tl" rotWithShape="0">
                    <a:srgbClr val="000000">
                      <a:alpha val="70000"/>
                    </a:srgbClr>
                  </a:outerShdw>
                  <a:reflection blurRad="6350" stA="60000" endA="900" endPos="60000" dist="29997" dir="5400000" sy="-100000" algn="bl" rotWithShape="0"/>
                </a:effectLst>
              </a:rPr>
              <a:t>   </a:t>
            </a:r>
            <a:r>
              <a:rPr lang="zh-TW" altLang="en-US" sz="9600" b="1" dirty="0" smtClean="0">
                <a:solidFill>
                  <a:schemeClr val="bg1"/>
                </a:solidFill>
                <a:effectLst>
                  <a:glow rad="228600">
                    <a:schemeClr val="accent2">
                      <a:satMod val="175000"/>
                      <a:alpha val="40000"/>
                    </a:schemeClr>
                  </a:glow>
                  <a:reflection blurRad="6350" stA="60000" endA="900" endPos="60000" dist="29997" dir="5400000" sy="-100000" algn="bl" rotWithShape="0"/>
                </a:effectLst>
                <a:latin typeface="微軟正黑體" pitchFamily="34" charset="-120"/>
                <a:ea typeface="微軟正黑體" pitchFamily="34" charset="-120"/>
              </a:rPr>
              <a:t>東京</a:t>
            </a:r>
            <a:endParaRPr lang="zh-TW" altLang="en-US" sz="9600" b="1" dirty="0">
              <a:solidFill>
                <a:schemeClr val="bg1"/>
              </a:solidFill>
              <a:effectLst>
                <a:glow rad="228600">
                  <a:schemeClr val="accent2">
                    <a:satMod val="175000"/>
                    <a:alpha val="40000"/>
                  </a:schemeClr>
                </a:glow>
                <a:reflection blurRad="6350" stA="60000" endA="900" endPos="60000" dist="29997" dir="5400000" sy="-100000" algn="bl" rotWithShape="0"/>
              </a:effectLst>
              <a:latin typeface="微軟正黑體" pitchFamily="34" charset="-120"/>
              <a:ea typeface="微軟正黑體" pitchFamily="34" charset="-120"/>
            </a:endParaRPr>
          </a:p>
        </p:txBody>
      </p:sp>
    </p:spTree>
  </p:cSld>
  <p:clrMapOvr>
    <a:masterClrMapping/>
  </p:clrMapOvr>
  <mc:AlternateContent xmlns:mc="http://schemas.openxmlformats.org/markup-compatibility/2006" xmlns:p14="http://schemas.microsoft.com/office/powerpoint/2010/main">
    <mc:Choice Requires="p14">
      <p:transition spd="slow" p14:dur="175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images (10).jpg"/>
          <p:cNvPicPr>
            <a:picLocks noChangeAspect="1"/>
          </p:cNvPicPr>
          <p:nvPr/>
        </p:nvPicPr>
        <p:blipFill>
          <a:blip r:embed="rId2">
            <a:lum bright="20000" contrast="-30000"/>
          </a:blip>
          <a:stretch>
            <a:fillRect/>
          </a:stretch>
        </p:blipFill>
        <p:spPr>
          <a:xfrm>
            <a:off x="0" y="0"/>
            <a:ext cx="9144000" cy="6858000"/>
          </a:xfrm>
          <a:prstGeom prst="rect">
            <a:avLst/>
          </a:prstGeom>
        </p:spPr>
      </p:pic>
      <p:sp>
        <p:nvSpPr>
          <p:cNvPr id="3" name="內容版面配置區 2"/>
          <p:cNvSpPr>
            <a:spLocks noGrp="1"/>
          </p:cNvSpPr>
          <p:nvPr>
            <p:ph idx="1"/>
          </p:nvPr>
        </p:nvSpPr>
        <p:spPr>
          <a:xfrm>
            <a:off x="457200" y="1340768"/>
            <a:ext cx="8229600" cy="5257800"/>
          </a:xfrm>
        </p:spPr>
        <p:txBody>
          <a:bodyPr>
            <a:noAutofit/>
          </a:bodyPr>
          <a:lstStyle/>
          <a:p>
            <a:r>
              <a:rPr lang="en-US" altLang="zh-TW" b="1" dirty="0" smtClean="0">
                <a:effectLst>
                  <a:glow rad="139700">
                    <a:schemeClr val="accent5">
                      <a:satMod val="175000"/>
                      <a:alpha val="40000"/>
                    </a:schemeClr>
                  </a:glow>
                </a:effectLst>
                <a:latin typeface="+mj-ea"/>
                <a:ea typeface="+mj-ea"/>
              </a:rPr>
              <a:t>1.</a:t>
            </a:r>
            <a:r>
              <a:rPr lang="zh-TW" altLang="en-US" b="1" dirty="0" smtClean="0">
                <a:effectLst>
                  <a:glow rad="139700">
                    <a:schemeClr val="accent5">
                      <a:satMod val="175000"/>
                      <a:alpha val="40000"/>
                    </a:schemeClr>
                  </a:glow>
                </a:effectLst>
                <a:latin typeface="+mj-ea"/>
                <a:ea typeface="+mj-ea"/>
              </a:rPr>
              <a:t>想去東京的哪個地方</a:t>
            </a:r>
            <a:r>
              <a:rPr lang="en-US" altLang="zh-TW" b="1" dirty="0" smtClean="0">
                <a:effectLst>
                  <a:glow rad="139700">
                    <a:schemeClr val="accent5">
                      <a:satMod val="175000"/>
                      <a:alpha val="40000"/>
                    </a:schemeClr>
                  </a:glow>
                </a:effectLst>
                <a:latin typeface="+mj-ea"/>
                <a:ea typeface="+mj-ea"/>
              </a:rPr>
              <a:t>?</a:t>
            </a:r>
          </a:p>
          <a:p>
            <a:endParaRPr lang="en-US" altLang="zh-TW" b="1" dirty="0" smtClean="0">
              <a:effectLst>
                <a:glow rad="139700">
                  <a:schemeClr val="accent5">
                    <a:satMod val="175000"/>
                    <a:alpha val="40000"/>
                  </a:schemeClr>
                </a:glow>
              </a:effectLst>
              <a:latin typeface="+mj-ea"/>
              <a:ea typeface="+mj-ea"/>
            </a:endParaRPr>
          </a:p>
          <a:p>
            <a:r>
              <a:rPr lang="en-US" altLang="zh-TW" b="1" dirty="0" smtClean="0">
                <a:effectLst>
                  <a:glow rad="139700">
                    <a:schemeClr val="accent5">
                      <a:satMod val="175000"/>
                      <a:alpha val="40000"/>
                    </a:schemeClr>
                  </a:glow>
                </a:effectLst>
                <a:latin typeface="+mj-ea"/>
                <a:ea typeface="+mj-ea"/>
              </a:rPr>
              <a:t>2.</a:t>
            </a:r>
            <a:r>
              <a:rPr lang="zh-TW" altLang="en-US" b="1" dirty="0" smtClean="0">
                <a:effectLst>
                  <a:glow rad="139700">
                    <a:schemeClr val="accent5">
                      <a:satMod val="175000"/>
                      <a:alpha val="40000"/>
                    </a:schemeClr>
                  </a:glow>
                </a:effectLst>
                <a:latin typeface="+mj-ea"/>
                <a:ea typeface="+mj-ea"/>
              </a:rPr>
              <a:t>入境有什麼需要注意的地方</a:t>
            </a:r>
            <a:r>
              <a:rPr lang="en-US" altLang="zh-TW" b="1" dirty="0" smtClean="0">
                <a:effectLst>
                  <a:glow rad="139700">
                    <a:schemeClr val="accent5">
                      <a:satMod val="175000"/>
                      <a:alpha val="40000"/>
                    </a:schemeClr>
                  </a:glow>
                </a:effectLst>
                <a:latin typeface="+mj-ea"/>
                <a:ea typeface="+mj-ea"/>
              </a:rPr>
              <a:t>?</a:t>
            </a:r>
            <a:r>
              <a:rPr lang="zh-TW" altLang="en-US" sz="1400" b="1" dirty="0" smtClean="0">
                <a:effectLst>
                  <a:glow rad="139700">
                    <a:schemeClr val="accent5">
                      <a:satMod val="175000"/>
                      <a:alpha val="40000"/>
                    </a:schemeClr>
                  </a:glow>
                </a:effectLst>
                <a:latin typeface="+mj-ea"/>
                <a:ea typeface="+mj-ea"/>
                <a:hlinkClick r:id="rId3"/>
              </a:rPr>
              <a:t>入境連結</a:t>
            </a:r>
            <a:endParaRPr lang="en-US" altLang="zh-TW" sz="1400" b="1" dirty="0" smtClean="0">
              <a:effectLst>
                <a:glow rad="139700">
                  <a:schemeClr val="accent5">
                    <a:satMod val="175000"/>
                    <a:alpha val="40000"/>
                  </a:schemeClr>
                </a:glow>
              </a:effectLst>
              <a:latin typeface="+mj-ea"/>
              <a:ea typeface="+mj-ea"/>
            </a:endParaRPr>
          </a:p>
          <a:p>
            <a:endParaRPr lang="en-US" altLang="zh-TW" sz="1400" b="1" dirty="0" smtClean="0">
              <a:effectLst>
                <a:glow rad="139700">
                  <a:schemeClr val="accent5">
                    <a:satMod val="175000"/>
                    <a:alpha val="40000"/>
                  </a:schemeClr>
                </a:glow>
              </a:effectLst>
              <a:latin typeface="+mj-ea"/>
              <a:ea typeface="+mj-ea"/>
            </a:endParaRPr>
          </a:p>
          <a:p>
            <a:endParaRPr lang="en-US" altLang="zh-TW" sz="1400" b="1" dirty="0" smtClean="0">
              <a:effectLst>
                <a:glow rad="139700">
                  <a:schemeClr val="accent5">
                    <a:satMod val="175000"/>
                    <a:alpha val="40000"/>
                  </a:schemeClr>
                </a:glow>
              </a:effectLst>
              <a:latin typeface="+mj-ea"/>
              <a:ea typeface="+mj-ea"/>
            </a:endParaRPr>
          </a:p>
          <a:p>
            <a:r>
              <a:rPr lang="en-US" altLang="zh-TW" b="1" dirty="0" smtClean="0">
                <a:effectLst>
                  <a:glow rad="139700">
                    <a:schemeClr val="accent5">
                      <a:satMod val="175000"/>
                      <a:alpha val="40000"/>
                    </a:schemeClr>
                  </a:glow>
                </a:effectLst>
                <a:latin typeface="+mj-ea"/>
                <a:ea typeface="+mj-ea"/>
              </a:rPr>
              <a:t>3.</a:t>
            </a:r>
            <a:r>
              <a:rPr lang="zh-TW" altLang="en-US" b="1" dirty="0" smtClean="0">
                <a:effectLst>
                  <a:glow rad="139700">
                    <a:schemeClr val="accent5">
                      <a:satMod val="175000"/>
                      <a:alpha val="40000"/>
                    </a:schemeClr>
                  </a:glow>
                </a:effectLst>
                <a:latin typeface="+mj-ea"/>
                <a:ea typeface="+mj-ea"/>
              </a:rPr>
              <a:t>發生狀況時可以連絡哪裡</a:t>
            </a:r>
            <a:r>
              <a:rPr lang="en-US" altLang="zh-TW" b="1" dirty="0" smtClean="0">
                <a:effectLst>
                  <a:glow rad="139700">
                    <a:schemeClr val="accent5">
                      <a:satMod val="175000"/>
                      <a:alpha val="40000"/>
                    </a:schemeClr>
                  </a:glow>
                </a:effectLst>
                <a:latin typeface="+mj-ea"/>
                <a:ea typeface="+mj-ea"/>
              </a:rPr>
              <a:t>?</a:t>
            </a:r>
          </a:p>
          <a:p>
            <a:endParaRPr lang="en-US" altLang="zh-TW" b="1" dirty="0" smtClean="0">
              <a:effectLst>
                <a:glow rad="139700">
                  <a:schemeClr val="accent5">
                    <a:satMod val="175000"/>
                    <a:alpha val="40000"/>
                  </a:schemeClr>
                </a:glow>
              </a:effectLst>
              <a:latin typeface="+mj-ea"/>
              <a:ea typeface="+mj-ea"/>
            </a:endParaRPr>
          </a:p>
          <a:p>
            <a:r>
              <a:rPr lang="en-US" altLang="zh-TW" b="1" dirty="0" smtClean="0">
                <a:solidFill>
                  <a:schemeClr val="bg1"/>
                </a:solidFill>
                <a:effectLst>
                  <a:glow rad="139700">
                    <a:schemeClr val="accent5">
                      <a:satMod val="175000"/>
                      <a:alpha val="40000"/>
                    </a:schemeClr>
                  </a:glow>
                </a:effectLst>
                <a:latin typeface="+mj-ea"/>
                <a:ea typeface="+mj-ea"/>
              </a:rPr>
              <a:t>4.</a:t>
            </a:r>
            <a:r>
              <a:rPr lang="zh-TW" altLang="en-US" b="1" dirty="0" smtClean="0">
                <a:solidFill>
                  <a:schemeClr val="bg1"/>
                </a:solidFill>
                <a:effectLst>
                  <a:glow rad="139700">
                    <a:schemeClr val="accent5">
                      <a:satMod val="175000"/>
                      <a:alpha val="40000"/>
                    </a:schemeClr>
                  </a:glow>
                </a:effectLst>
                <a:latin typeface="+mj-ea"/>
                <a:ea typeface="+mj-ea"/>
              </a:rPr>
              <a:t>東京迪士尼樂園有</a:t>
            </a:r>
            <a:r>
              <a:rPr lang="zh-TW" altLang="en-US" b="1" dirty="0" smtClean="0">
                <a:solidFill>
                  <a:schemeClr val="bg1"/>
                </a:solidFill>
                <a:effectLst>
                  <a:glow rad="139700">
                    <a:schemeClr val="accent5">
                      <a:satMod val="175000"/>
                      <a:alpha val="40000"/>
                    </a:schemeClr>
                  </a:glow>
                </a:effectLst>
                <a:latin typeface="+mj-ea"/>
                <a:ea typeface="+mj-ea"/>
              </a:rPr>
              <a:t>哪七大</a:t>
            </a:r>
            <a:r>
              <a:rPr lang="zh-TW" altLang="en-US" b="1" dirty="0" smtClean="0">
                <a:solidFill>
                  <a:schemeClr val="bg1"/>
                </a:solidFill>
                <a:effectLst>
                  <a:glow rad="139700">
                    <a:schemeClr val="accent5">
                      <a:satMod val="175000"/>
                      <a:alpha val="40000"/>
                    </a:schemeClr>
                  </a:glow>
                </a:effectLst>
                <a:latin typeface="+mj-ea"/>
                <a:ea typeface="+mj-ea"/>
              </a:rPr>
              <a:t>區域</a:t>
            </a:r>
            <a:r>
              <a:rPr lang="en-US" altLang="zh-TW" b="1" dirty="0" smtClean="0">
                <a:solidFill>
                  <a:schemeClr val="bg1"/>
                </a:solidFill>
                <a:effectLst>
                  <a:glow rad="139700">
                    <a:schemeClr val="accent5">
                      <a:satMod val="175000"/>
                      <a:alpha val="40000"/>
                    </a:schemeClr>
                  </a:glow>
                </a:effectLst>
                <a:latin typeface="+mj-ea"/>
                <a:ea typeface="+mj-ea"/>
              </a:rPr>
              <a:t>?</a:t>
            </a:r>
          </a:p>
          <a:p>
            <a:endParaRPr lang="en-US" altLang="zh-TW" b="1" dirty="0" smtClean="0">
              <a:solidFill>
                <a:schemeClr val="bg1"/>
              </a:solidFill>
              <a:effectLst>
                <a:glow rad="139700">
                  <a:schemeClr val="accent5">
                    <a:satMod val="175000"/>
                    <a:alpha val="40000"/>
                  </a:schemeClr>
                </a:glow>
              </a:effectLst>
              <a:latin typeface="+mj-ea"/>
              <a:ea typeface="+mj-ea"/>
            </a:endParaRPr>
          </a:p>
          <a:p>
            <a:r>
              <a:rPr lang="en-US" altLang="zh-TW" b="1" dirty="0" smtClean="0">
                <a:solidFill>
                  <a:schemeClr val="bg1"/>
                </a:solidFill>
                <a:effectLst>
                  <a:glow rad="139700">
                    <a:schemeClr val="accent5">
                      <a:satMod val="175000"/>
                      <a:alpha val="40000"/>
                    </a:schemeClr>
                  </a:glow>
                </a:effectLst>
                <a:latin typeface="+mj-ea"/>
                <a:ea typeface="+mj-ea"/>
              </a:rPr>
              <a:t>5.</a:t>
            </a:r>
            <a:r>
              <a:rPr lang="zh-TW" altLang="en-US" b="1" dirty="0" smtClean="0">
                <a:solidFill>
                  <a:schemeClr val="bg1"/>
                </a:solidFill>
                <a:effectLst>
                  <a:glow rad="139700">
                    <a:schemeClr val="accent5">
                      <a:satMod val="175000"/>
                      <a:alpha val="40000"/>
                    </a:schemeClr>
                  </a:glow>
                </a:effectLst>
                <a:latin typeface="+mj-ea"/>
                <a:ea typeface="+mj-ea"/>
              </a:rPr>
              <a:t>在</a:t>
            </a:r>
            <a:r>
              <a:rPr lang="zh-TW" altLang="en-US" b="1" dirty="0">
                <a:solidFill>
                  <a:schemeClr val="bg1"/>
                </a:solidFill>
                <a:effectLst>
                  <a:glow rad="139700">
                    <a:schemeClr val="accent5">
                      <a:satMod val="175000"/>
                      <a:alpha val="40000"/>
                    </a:schemeClr>
                  </a:glow>
                </a:effectLst>
                <a:latin typeface="+mj-ea"/>
                <a:ea typeface="+mj-ea"/>
              </a:rPr>
              <a:t>日本</a:t>
            </a:r>
            <a:r>
              <a:rPr lang="zh-TW" altLang="en-US" b="1" dirty="0" smtClean="0">
                <a:solidFill>
                  <a:schemeClr val="bg1"/>
                </a:solidFill>
                <a:effectLst>
                  <a:glow rad="139700">
                    <a:schemeClr val="accent5">
                      <a:satMod val="175000"/>
                      <a:alpha val="40000"/>
                    </a:schemeClr>
                  </a:glow>
                </a:effectLst>
                <a:latin typeface="+mj-ea"/>
                <a:ea typeface="+mj-ea"/>
              </a:rPr>
              <a:t>有</a:t>
            </a:r>
            <a:r>
              <a:rPr lang="zh-TW" altLang="en-US" b="1" dirty="0" smtClean="0">
                <a:solidFill>
                  <a:schemeClr val="bg1"/>
                </a:solidFill>
                <a:effectLst>
                  <a:glow rad="139700">
                    <a:schemeClr val="accent5">
                      <a:satMod val="175000"/>
                      <a:alpha val="40000"/>
                    </a:schemeClr>
                  </a:glow>
                </a:effectLst>
                <a:latin typeface="+mj-ea"/>
                <a:ea typeface="+mj-ea"/>
              </a:rPr>
              <a:t>什麼交通方式</a:t>
            </a:r>
            <a:r>
              <a:rPr lang="en-US" altLang="zh-TW" b="1" dirty="0" smtClean="0">
                <a:solidFill>
                  <a:schemeClr val="bg1"/>
                </a:solidFill>
                <a:effectLst>
                  <a:glow rad="139700">
                    <a:schemeClr val="accent5">
                      <a:satMod val="175000"/>
                      <a:alpha val="40000"/>
                    </a:schemeClr>
                  </a:glow>
                </a:effectLst>
                <a:latin typeface="+mj-ea"/>
                <a:ea typeface="+mj-ea"/>
              </a:rPr>
              <a:t>?</a:t>
            </a:r>
            <a:endParaRPr lang="zh-TW" altLang="en-US" b="1" dirty="0">
              <a:solidFill>
                <a:schemeClr val="bg1"/>
              </a:solidFill>
              <a:effectLst>
                <a:glow rad="139700">
                  <a:schemeClr val="accent5">
                    <a:satMod val="175000"/>
                    <a:alpha val="40000"/>
                  </a:schemeClr>
                </a:glow>
              </a:effectLst>
              <a:latin typeface="+mj-ea"/>
              <a:ea typeface="+mj-ea"/>
            </a:endParaRPr>
          </a:p>
        </p:txBody>
      </p:sp>
      <p:sp>
        <p:nvSpPr>
          <p:cNvPr id="5" name="標題 1"/>
          <p:cNvSpPr>
            <a:spLocks noGrp="1"/>
          </p:cNvSpPr>
          <p:nvPr>
            <p:ph type="title"/>
          </p:nvPr>
        </p:nvSpPr>
        <p:spPr>
          <a:xfrm>
            <a:off x="442898" y="59961"/>
            <a:ext cx="8258204" cy="1131910"/>
          </a:xfrm>
        </p:spPr>
        <p:txBody>
          <a:bodyPr>
            <a:noAutofit/>
          </a:bodyPr>
          <a:lstStyle/>
          <a:p>
            <a:r>
              <a:rPr lang="zh-TW" altLang="en-US" sz="8000" b="1" dirty="0" smtClean="0">
                <a:solidFill>
                  <a:srgbClr val="FFFF00"/>
                </a:solidFill>
                <a:effectLst>
                  <a:glow rad="609600">
                    <a:schemeClr val="accent3">
                      <a:satMod val="175000"/>
                      <a:alpha val="34000"/>
                    </a:schemeClr>
                  </a:glow>
                </a:effectLst>
                <a:latin typeface="華康鋼筆體W2(P)" panose="03000200000000000000" pitchFamily="66" charset="-120"/>
                <a:ea typeface="華康鋼筆體W2(P)" panose="03000200000000000000" pitchFamily="66" charset="-120"/>
              </a:rPr>
              <a:t>回答問題</a:t>
            </a:r>
            <a:endParaRPr lang="zh-TW" altLang="en-US" sz="8000" b="1" dirty="0">
              <a:solidFill>
                <a:srgbClr val="FFFF00"/>
              </a:solidFill>
              <a:effectLst>
                <a:glow rad="609600">
                  <a:schemeClr val="accent3">
                    <a:satMod val="175000"/>
                    <a:alpha val="34000"/>
                  </a:schemeClr>
                </a:glow>
              </a:effectLst>
              <a:latin typeface="華康鋼筆體W2(P)" panose="03000200000000000000" pitchFamily="66" charset="-120"/>
              <a:ea typeface="華康鋼筆體W2(P)" panose="03000200000000000000" pitchFamily="66" charset="-120"/>
            </a:endParaRPr>
          </a:p>
        </p:txBody>
      </p:sp>
    </p:spTree>
    <p:extLst>
      <p:ext uri="{BB962C8B-B14F-4D97-AF65-F5344CB8AC3E}">
        <p14:creationId xmlns:p14="http://schemas.microsoft.com/office/powerpoint/2010/main" val="4008141593"/>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02_12.jpg"/>
          <p:cNvPicPr>
            <a:picLocks noChangeAspect="1"/>
          </p:cNvPicPr>
          <p:nvPr/>
        </p:nvPicPr>
        <p:blipFill>
          <a:blip r:embed="rId2">
            <a:lum bright="10000" contrast="-30000"/>
          </a:blip>
          <a:stretch>
            <a:fillRect/>
          </a:stretch>
        </p:blipFill>
        <p:spPr>
          <a:xfrm>
            <a:off x="0" y="0"/>
            <a:ext cx="9144000" cy="6858000"/>
          </a:xfrm>
          <a:prstGeom prst="rect">
            <a:avLst/>
          </a:prstGeom>
        </p:spPr>
      </p:pic>
      <p:pic>
        <p:nvPicPr>
          <p:cNvPr id="4" name="圖片 3"/>
          <p:cNvPicPr>
            <a:picLocks noChangeAspect="1"/>
          </p:cNvPicPr>
          <p:nvPr/>
        </p:nvPicPr>
        <p:blipFill>
          <a:blip r:embed="rId3"/>
          <a:stretch>
            <a:fillRect/>
          </a:stretch>
        </p:blipFill>
        <p:spPr>
          <a:xfrm>
            <a:off x="5078219" y="357166"/>
            <a:ext cx="4065781" cy="6062692"/>
          </a:xfrm>
          <a:prstGeom prst="rect">
            <a:avLst/>
          </a:prstGeom>
        </p:spPr>
      </p:pic>
      <p:sp>
        <p:nvSpPr>
          <p:cNvPr id="2" name="標題 1"/>
          <p:cNvSpPr>
            <a:spLocks noGrp="1"/>
          </p:cNvSpPr>
          <p:nvPr>
            <p:ph type="ctrTitle"/>
          </p:nvPr>
        </p:nvSpPr>
        <p:spPr>
          <a:xfrm>
            <a:off x="179512" y="0"/>
            <a:ext cx="4320480" cy="1470025"/>
          </a:xfrm>
        </p:spPr>
        <p:txBody>
          <a:bodyPr>
            <a:normAutofit/>
          </a:bodyPr>
          <a:lstStyle/>
          <a:p>
            <a:r>
              <a:rPr lang="zh-TW" altLang="en-US" sz="7200" b="1" dirty="0" smtClean="0">
                <a:solidFill>
                  <a:schemeClr val="tx2">
                    <a:lumMod val="60000"/>
                    <a:lumOff val="40000"/>
                  </a:schemeClr>
                </a:solidFill>
                <a:latin typeface="微軟正黑體" pitchFamily="34" charset="-120"/>
                <a:ea typeface="微軟正黑體" pitchFamily="34" charset="-120"/>
              </a:rPr>
              <a:t>書籍介紹</a:t>
            </a:r>
            <a:endParaRPr lang="zh-TW" altLang="en-US" sz="7200" b="1" dirty="0">
              <a:solidFill>
                <a:schemeClr val="tx2">
                  <a:lumMod val="60000"/>
                  <a:lumOff val="40000"/>
                </a:schemeClr>
              </a:solidFill>
              <a:latin typeface="微軟正黑體" pitchFamily="34" charset="-120"/>
              <a:ea typeface="微軟正黑體" pitchFamily="34" charset="-120"/>
            </a:endParaRPr>
          </a:p>
        </p:txBody>
      </p:sp>
      <p:sp>
        <p:nvSpPr>
          <p:cNvPr id="3" name="副標題 2"/>
          <p:cNvSpPr>
            <a:spLocks noGrp="1"/>
          </p:cNvSpPr>
          <p:nvPr>
            <p:ph type="subTitle" idx="1"/>
          </p:nvPr>
        </p:nvSpPr>
        <p:spPr>
          <a:xfrm>
            <a:off x="33106" y="1484784"/>
            <a:ext cx="5330982" cy="5373216"/>
          </a:xfrm>
        </p:spPr>
        <p:txBody>
          <a:bodyPr>
            <a:normAutofit lnSpcReduction="10000"/>
          </a:bodyPr>
          <a:lstStyle/>
          <a:p>
            <a:pPr algn="l"/>
            <a:r>
              <a:rPr lang="zh-TW" altLang="en-US" b="1" dirty="0" smtClean="0">
                <a:solidFill>
                  <a:schemeClr val="bg1"/>
                </a:solidFill>
              </a:rPr>
              <a:t>作者</a:t>
            </a:r>
            <a:r>
              <a:rPr lang="en-US" altLang="zh-TW" b="1" dirty="0" smtClean="0">
                <a:solidFill>
                  <a:schemeClr val="bg1"/>
                </a:solidFill>
              </a:rPr>
              <a:t>:</a:t>
            </a:r>
            <a:r>
              <a:rPr lang="zh-TW" altLang="en-US" b="1" dirty="0" smtClean="0">
                <a:solidFill>
                  <a:schemeClr val="bg1"/>
                </a:solidFill>
              </a:rPr>
              <a:t> 玩轉世界編輯部</a:t>
            </a:r>
            <a:endParaRPr lang="en-US" altLang="zh-TW" b="1" dirty="0" smtClean="0">
              <a:solidFill>
                <a:schemeClr val="bg1"/>
              </a:solidFill>
            </a:endParaRPr>
          </a:p>
          <a:p>
            <a:pPr algn="l"/>
            <a:r>
              <a:rPr lang="zh-TW" altLang="en-US" b="1" dirty="0" smtClean="0">
                <a:solidFill>
                  <a:srgbClr val="FF0000"/>
                </a:solidFill>
                <a:effectLst>
                  <a:outerShdw blurRad="50800" dist="38100" algn="l" rotWithShape="0">
                    <a:prstClr val="black">
                      <a:alpha val="40000"/>
                    </a:prstClr>
                  </a:outerShdw>
                </a:effectLst>
              </a:rPr>
              <a:t>出版地</a:t>
            </a:r>
            <a:r>
              <a:rPr lang="en-US" altLang="zh-TW" b="1" dirty="0" smtClean="0">
                <a:solidFill>
                  <a:srgbClr val="FF0000"/>
                </a:solidFill>
                <a:effectLst>
                  <a:outerShdw blurRad="50800" dist="38100" algn="l" rotWithShape="0">
                    <a:prstClr val="black">
                      <a:alpha val="40000"/>
                    </a:prstClr>
                  </a:outerShdw>
                </a:effectLst>
              </a:rPr>
              <a:t>:</a:t>
            </a:r>
            <a:r>
              <a:rPr lang="zh-TW" altLang="en-US" b="1" dirty="0" smtClean="0">
                <a:solidFill>
                  <a:srgbClr val="FF0000"/>
                </a:solidFill>
                <a:effectLst>
                  <a:outerShdw blurRad="50800" dist="38100" algn="l" rotWithShape="0">
                    <a:prstClr val="black">
                      <a:alpha val="40000"/>
                    </a:prstClr>
                  </a:outerShdw>
                </a:effectLst>
              </a:rPr>
              <a:t>中國大陸</a:t>
            </a:r>
            <a:endParaRPr lang="en-US" altLang="zh-TW" b="1" dirty="0" smtClean="0">
              <a:solidFill>
                <a:srgbClr val="FF0000"/>
              </a:solidFill>
              <a:effectLst>
                <a:outerShdw blurRad="50800" dist="38100" algn="l" rotWithShape="0">
                  <a:prstClr val="black">
                    <a:alpha val="40000"/>
                  </a:prstClr>
                </a:outerShdw>
              </a:effectLst>
            </a:endParaRPr>
          </a:p>
          <a:p>
            <a:pPr algn="l"/>
            <a:r>
              <a:rPr lang="zh-TW" altLang="en-US" b="1" dirty="0" smtClean="0">
                <a:solidFill>
                  <a:srgbClr val="FF0000"/>
                </a:solidFill>
                <a:effectLst>
                  <a:outerShdw blurRad="50800" dist="38100" algn="l" rotWithShape="0">
                    <a:prstClr val="black">
                      <a:alpha val="40000"/>
                    </a:prstClr>
                  </a:outerShdw>
                </a:effectLst>
              </a:rPr>
              <a:t>出版社</a:t>
            </a:r>
            <a:r>
              <a:rPr lang="en-US" altLang="zh-TW" b="1" dirty="0">
                <a:solidFill>
                  <a:srgbClr val="FF0000"/>
                </a:solidFill>
                <a:effectLst>
                  <a:outerShdw blurRad="50800" dist="38100" algn="l" rotWithShape="0">
                    <a:prstClr val="black">
                      <a:alpha val="40000"/>
                    </a:prstClr>
                  </a:outerShdw>
                </a:effectLst>
              </a:rPr>
              <a:t>:</a:t>
            </a:r>
            <a:r>
              <a:rPr lang="zh-TW" altLang="en-US" b="1" dirty="0">
                <a:solidFill>
                  <a:srgbClr val="FF0000"/>
                </a:solidFill>
                <a:effectLst>
                  <a:outerShdw blurRad="50800" dist="38100" algn="l" rotWithShape="0">
                    <a:prstClr val="black">
                      <a:alpha val="40000"/>
                    </a:prstClr>
                  </a:outerShdw>
                </a:effectLst>
              </a:rPr>
              <a:t>廣西師範大學</a:t>
            </a:r>
            <a:r>
              <a:rPr lang="zh-TW" altLang="en-US" b="1" dirty="0" smtClean="0">
                <a:solidFill>
                  <a:srgbClr val="FF0000"/>
                </a:solidFill>
                <a:effectLst>
                  <a:outerShdw blurRad="50800" dist="38100" algn="l" rotWithShape="0">
                    <a:prstClr val="black">
                      <a:alpha val="40000"/>
                    </a:prstClr>
                  </a:outerShdw>
                </a:effectLst>
              </a:rPr>
              <a:t>出版社</a:t>
            </a:r>
            <a:endParaRPr lang="en-US" altLang="zh-TW" b="1" dirty="0" smtClean="0">
              <a:solidFill>
                <a:srgbClr val="FF0000"/>
              </a:solidFill>
              <a:effectLst>
                <a:outerShdw blurRad="50800" dist="38100" algn="l" rotWithShape="0">
                  <a:prstClr val="black">
                    <a:alpha val="40000"/>
                  </a:prstClr>
                </a:outerShdw>
              </a:effectLst>
            </a:endParaRPr>
          </a:p>
          <a:p>
            <a:pPr algn="l"/>
            <a:r>
              <a:rPr lang="zh-TW" altLang="en-US" b="1" dirty="0" smtClean="0">
                <a:solidFill>
                  <a:srgbClr val="FFFF00"/>
                </a:solidFill>
                <a:latin typeface="微軟正黑體" pitchFamily="34" charset="-120"/>
                <a:ea typeface="微軟正黑體" pitchFamily="34" charset="-120"/>
              </a:rPr>
              <a:t>簡介</a:t>
            </a:r>
            <a:r>
              <a:rPr lang="en-US" altLang="zh-TW" b="1" dirty="0" smtClean="0">
                <a:solidFill>
                  <a:srgbClr val="FFFF00"/>
                </a:solidFill>
                <a:latin typeface="微軟正黑體" pitchFamily="34" charset="-120"/>
                <a:ea typeface="微軟正黑體" pitchFamily="34" charset="-120"/>
              </a:rPr>
              <a:t>:</a:t>
            </a:r>
          </a:p>
          <a:p>
            <a:pPr algn="l"/>
            <a:r>
              <a:rPr lang="zh-TW" altLang="en-US" b="1" dirty="0">
                <a:solidFill>
                  <a:srgbClr val="FFFF00"/>
                </a:solidFill>
                <a:latin typeface="微軟正黑體" pitchFamily="34" charset="-120"/>
                <a:ea typeface="微軟正黑體" pitchFamily="34" charset="-120"/>
              </a:rPr>
              <a:t> </a:t>
            </a:r>
            <a:r>
              <a:rPr lang="zh-TW" altLang="en-US" b="1" dirty="0" smtClean="0">
                <a:solidFill>
                  <a:srgbClr val="FFFF00"/>
                </a:solidFill>
                <a:latin typeface="微軟正黑體" pitchFamily="34" charset="-120"/>
                <a:ea typeface="微軟正黑體" pitchFamily="34" charset="-120"/>
              </a:rPr>
              <a:t>         本</a:t>
            </a:r>
            <a:r>
              <a:rPr lang="zh-TW" altLang="en-US" b="1" dirty="0">
                <a:solidFill>
                  <a:srgbClr val="FFFF00"/>
                </a:solidFill>
                <a:latin typeface="微軟正黑體" pitchFamily="34" charset="-120"/>
                <a:ea typeface="微軟正黑體" pitchFamily="34" charset="-120"/>
              </a:rPr>
              <a:t>書介紹了東京最值得推薦的</a:t>
            </a:r>
            <a:r>
              <a:rPr lang="en-US" altLang="zh-TW" b="1" dirty="0">
                <a:solidFill>
                  <a:srgbClr val="FFFF00"/>
                </a:solidFill>
                <a:latin typeface="微軟正黑體" pitchFamily="34" charset="-120"/>
                <a:ea typeface="微軟正黑體" pitchFamily="34" charset="-120"/>
              </a:rPr>
              <a:t>508</a:t>
            </a:r>
            <a:r>
              <a:rPr lang="zh-TW" altLang="en-US" b="1" dirty="0">
                <a:solidFill>
                  <a:srgbClr val="FFFF00"/>
                </a:solidFill>
                <a:latin typeface="微軟正黑體" pitchFamily="34" charset="-120"/>
                <a:ea typeface="微軟正黑體" pitchFamily="34" charset="-120"/>
              </a:rPr>
              <a:t>個地方，最新最全東京自助游指南！吃喝玩樂的最</a:t>
            </a:r>
            <a:r>
              <a:rPr lang="en-US" altLang="zh-TW" b="1" dirty="0">
                <a:solidFill>
                  <a:srgbClr val="FFFF00"/>
                </a:solidFill>
                <a:latin typeface="微軟正黑體" pitchFamily="34" charset="-120"/>
                <a:ea typeface="微軟正黑體" pitchFamily="34" charset="-120"/>
              </a:rPr>
              <a:t>IN</a:t>
            </a:r>
            <a:r>
              <a:rPr lang="zh-TW" altLang="en-US" b="1" dirty="0">
                <a:solidFill>
                  <a:srgbClr val="FFFF00"/>
                </a:solidFill>
                <a:latin typeface="微軟正黑體" pitchFamily="34" charset="-120"/>
                <a:ea typeface="微軟正黑體" pitchFamily="34" charset="-120"/>
              </a:rPr>
              <a:t>隨身書！東京美食攻略！！</a:t>
            </a:r>
            <a:r>
              <a:rPr lang="en-US" altLang="zh-TW" b="1" dirty="0">
                <a:solidFill>
                  <a:srgbClr val="FFFF00"/>
                </a:solidFill>
                <a:latin typeface="微軟正黑體" pitchFamily="34" charset="-120"/>
                <a:ea typeface="微軟正黑體" pitchFamily="34" charset="-120"/>
              </a:rPr>
              <a:t>10</a:t>
            </a:r>
            <a:r>
              <a:rPr lang="zh-TW" altLang="en-US" b="1" dirty="0">
                <a:solidFill>
                  <a:srgbClr val="FFFF00"/>
                </a:solidFill>
                <a:latin typeface="微軟正黑體" pitchFamily="34" charset="-120"/>
                <a:ea typeface="微軟正黑體" pitchFamily="34" charset="-120"/>
              </a:rPr>
              <a:t>個樂游主題、</a:t>
            </a:r>
            <a:r>
              <a:rPr lang="en-US" altLang="zh-TW" b="1" dirty="0">
                <a:solidFill>
                  <a:srgbClr val="FFFF00"/>
                </a:solidFill>
                <a:latin typeface="微軟正黑體" pitchFamily="34" charset="-120"/>
                <a:ea typeface="微軟正黑體" pitchFamily="34" charset="-120"/>
              </a:rPr>
              <a:t>398</a:t>
            </a:r>
            <a:r>
              <a:rPr lang="zh-TW" altLang="en-US" b="1" dirty="0">
                <a:solidFill>
                  <a:srgbClr val="FFFF00"/>
                </a:solidFill>
                <a:latin typeface="微軟正黑體" pitchFamily="34" charset="-120"/>
                <a:ea typeface="微軟正黑體" pitchFamily="34" charset="-120"/>
              </a:rPr>
              <a:t>個必玩勝景、</a:t>
            </a:r>
            <a:r>
              <a:rPr lang="en-US" altLang="zh-TW" b="1" dirty="0">
                <a:solidFill>
                  <a:srgbClr val="FFFF00"/>
                </a:solidFill>
                <a:latin typeface="微軟正黑體" pitchFamily="34" charset="-120"/>
                <a:ea typeface="微軟正黑體" pitchFamily="34" charset="-120"/>
              </a:rPr>
              <a:t>110</a:t>
            </a:r>
            <a:r>
              <a:rPr lang="zh-TW" altLang="en-US" b="1" dirty="0">
                <a:solidFill>
                  <a:srgbClr val="FFFF00"/>
                </a:solidFill>
                <a:latin typeface="微軟正黑體" pitchFamily="34" charset="-120"/>
                <a:ea typeface="微軟正黑體" pitchFamily="34" charset="-120"/>
              </a:rPr>
              <a:t>個好吃熱地！！</a:t>
            </a:r>
          </a:p>
        </p:txBody>
      </p:sp>
    </p:spTree>
    <p:extLst>
      <p:ext uri="{BB962C8B-B14F-4D97-AF65-F5344CB8AC3E}">
        <p14:creationId xmlns:p14="http://schemas.microsoft.com/office/powerpoint/2010/main" val="121497569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images (3).jpg"/>
          <p:cNvPicPr>
            <a:picLocks noChangeAspect="1"/>
          </p:cNvPicPr>
          <p:nvPr/>
        </p:nvPicPr>
        <p:blipFill>
          <a:blip r:embed="rId3">
            <a:lum bright="-10000" contrast="-30000"/>
          </a:blip>
          <a:stretch>
            <a:fillRect/>
          </a:stretch>
        </p:blipFill>
        <p:spPr>
          <a:xfrm>
            <a:off x="0" y="0"/>
            <a:ext cx="9144000" cy="6858000"/>
          </a:xfrm>
          <a:prstGeom prst="rect">
            <a:avLst/>
          </a:prstGeom>
        </p:spPr>
      </p:pic>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72039">
            <a:off x="5116205" y="1097477"/>
            <a:ext cx="4201649" cy="3151237"/>
          </a:xfrm>
          <a:prstGeom prst="rect">
            <a:avLst/>
          </a:prstGeom>
          <a:ln w="228600" cap="sq" cmpd="thickThin">
            <a:solidFill>
              <a:srgbClr val="000000"/>
            </a:solidFill>
            <a:prstDash val="solid"/>
            <a:miter lim="800000"/>
          </a:ln>
          <a:effectLst>
            <a:innerShdw blurRad="76200">
              <a:srgbClr val="000000"/>
            </a:innerShdw>
          </a:effectLst>
        </p:spPr>
      </p:pic>
      <p:pic>
        <p:nvPicPr>
          <p:cNvPr id="5" name="圖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41395">
            <a:off x="3440973" y="3721738"/>
            <a:ext cx="3872509" cy="3112935"/>
          </a:xfrm>
          <a:prstGeom prst="rect">
            <a:avLst/>
          </a:prstGeom>
          <a:ln w="88900" cap="sq" cmpd="thickThin">
            <a:solidFill>
              <a:srgbClr val="000000"/>
            </a:solidFill>
            <a:prstDash val="solid"/>
            <a:miter lim="800000"/>
          </a:ln>
          <a:effectLst>
            <a:innerShdw blurRad="76200">
              <a:srgbClr val="000000"/>
            </a:innerShdw>
          </a:effectLst>
        </p:spPr>
      </p:pic>
      <p:sp>
        <p:nvSpPr>
          <p:cNvPr id="2" name="標題 1"/>
          <p:cNvSpPr>
            <a:spLocks noGrp="1"/>
          </p:cNvSpPr>
          <p:nvPr>
            <p:ph type="ctrTitle"/>
          </p:nvPr>
        </p:nvSpPr>
        <p:spPr>
          <a:xfrm>
            <a:off x="0" y="0"/>
            <a:ext cx="5973288" cy="1339034"/>
          </a:xfrm>
        </p:spPr>
        <p:txBody>
          <a:bodyPr>
            <a:normAutofit fontScale="90000"/>
          </a:bodyPr>
          <a:lstStyle/>
          <a:p>
            <a:pPr algn="l"/>
            <a:r>
              <a:rPr lang="zh-TW" altLang="en-US" sz="6700" b="1" dirty="0" smtClean="0">
                <a:ln w="18000">
                  <a:solidFill>
                    <a:schemeClr val="bg1">
                      <a:lumMod val="95000"/>
                    </a:schemeClr>
                  </a:solidFill>
                  <a:prstDash val="solid"/>
                  <a:miter lim="800000"/>
                </a:ln>
                <a:solidFill>
                  <a:srgbClr val="FF0000"/>
                </a:solidFill>
                <a:effectLst>
                  <a:outerShdw blurRad="25500" dist="23000" dir="7020000" algn="tl">
                    <a:srgbClr val="000000">
                      <a:alpha val="50000"/>
                    </a:srgbClr>
                  </a:outerShdw>
                </a:effectLst>
                <a:latin typeface="標楷體" pitchFamily="65" charset="-120"/>
                <a:ea typeface="標楷體" pitchFamily="65" charset="-120"/>
              </a:rPr>
              <a:t>明治神宮</a:t>
            </a:r>
            <a:r>
              <a:rPr lang="en-US" altLang="zh-TW" b="1" dirty="0" smtClean="0">
                <a:ln w="18000">
                  <a:solidFill>
                    <a:schemeClr val="bg1">
                      <a:lumMod val="95000"/>
                    </a:schemeClr>
                  </a:solidFill>
                  <a:prstDash val="solid"/>
                  <a:miter lim="800000"/>
                </a:ln>
                <a:solidFill>
                  <a:srgbClr val="FF0000"/>
                </a:solidFill>
                <a:effectLst>
                  <a:outerShdw blurRad="25500" dist="23000" dir="7020000" algn="tl">
                    <a:srgbClr val="000000">
                      <a:alpha val="50000"/>
                    </a:srgbClr>
                  </a:outerShdw>
                </a:effectLst>
              </a:rPr>
              <a:t/>
            </a:r>
            <a:br>
              <a:rPr lang="en-US" altLang="zh-TW" b="1" dirty="0" smtClean="0">
                <a:ln w="18000">
                  <a:solidFill>
                    <a:schemeClr val="bg1">
                      <a:lumMod val="95000"/>
                    </a:schemeClr>
                  </a:solidFill>
                  <a:prstDash val="solid"/>
                  <a:miter lim="800000"/>
                </a:ln>
                <a:solidFill>
                  <a:srgbClr val="FF0000"/>
                </a:solidFill>
                <a:effectLst>
                  <a:outerShdw blurRad="25500" dist="23000" dir="7020000" algn="tl">
                    <a:srgbClr val="000000">
                      <a:alpha val="50000"/>
                    </a:srgbClr>
                  </a:outerShdw>
                </a:effectLst>
              </a:rPr>
            </a:br>
            <a:r>
              <a:rPr lang="ja-JP" altLang="en-US" b="1" dirty="0">
                <a:ln w="18000">
                  <a:solidFill>
                    <a:schemeClr val="bg1">
                      <a:lumMod val="95000"/>
                    </a:schemeClr>
                  </a:solidFill>
                  <a:prstDash val="solid"/>
                  <a:miter lim="800000"/>
                </a:ln>
                <a:solidFill>
                  <a:srgbClr val="FF0000"/>
                </a:solidFill>
                <a:effectLst>
                  <a:outerShdw blurRad="25500" dist="23000" dir="7020000" algn="tl">
                    <a:srgbClr val="000000">
                      <a:alpha val="50000"/>
                    </a:srgbClr>
                  </a:outerShdw>
                </a:effectLst>
              </a:rPr>
              <a:t>明治神宮</a:t>
            </a:r>
            <a:r>
              <a:rPr lang="en-US" b="1" dirty="0">
                <a:ln w="18000">
                  <a:solidFill>
                    <a:schemeClr val="bg1">
                      <a:lumMod val="95000"/>
                    </a:schemeClr>
                  </a:solidFill>
                  <a:prstDash val="solid"/>
                  <a:miter lim="800000"/>
                </a:ln>
                <a:solidFill>
                  <a:srgbClr val="FF0000"/>
                </a:solidFill>
                <a:effectLst>
                  <a:outerShdw blurRad="25500" dist="23000" dir="7020000" algn="tl">
                    <a:srgbClr val="000000">
                      <a:alpha val="50000"/>
                    </a:srgbClr>
                  </a:outerShdw>
                </a:effectLst>
              </a:rPr>
              <a:t>(</a:t>
            </a:r>
            <a:r>
              <a:rPr lang="ja-JP" altLang="en-US" b="1" dirty="0">
                <a:ln w="18000">
                  <a:solidFill>
                    <a:schemeClr val="bg1">
                      <a:lumMod val="95000"/>
                    </a:schemeClr>
                  </a:solidFill>
                  <a:prstDash val="solid"/>
                  <a:miter lim="800000"/>
                </a:ln>
                <a:solidFill>
                  <a:srgbClr val="FF0000"/>
                </a:solidFill>
                <a:effectLst>
                  <a:outerShdw blurRad="25500" dist="23000" dir="7020000" algn="tl">
                    <a:srgbClr val="000000">
                      <a:alpha val="50000"/>
                    </a:srgbClr>
                  </a:outerShdw>
                </a:effectLst>
              </a:rPr>
              <a:t>めいじじんぐう</a:t>
            </a:r>
            <a:r>
              <a:rPr lang="en-US" b="1" dirty="0">
                <a:ln w="18000">
                  <a:solidFill>
                    <a:schemeClr val="bg1">
                      <a:lumMod val="95000"/>
                    </a:schemeClr>
                  </a:solidFill>
                  <a:prstDash val="solid"/>
                  <a:miter lim="800000"/>
                </a:ln>
                <a:solidFill>
                  <a:srgbClr val="FF0000"/>
                </a:solidFill>
                <a:effectLst>
                  <a:outerShdw blurRad="25500" dist="23000" dir="7020000" algn="tl">
                    <a:srgbClr val="000000">
                      <a:alpha val="50000"/>
                    </a:srgbClr>
                  </a:outerShdw>
                </a:effectLst>
              </a:rPr>
              <a:t>)</a:t>
            </a:r>
            <a:endParaRPr lang="zh-TW" altLang="en-US" b="1" dirty="0">
              <a:ln w="18000">
                <a:solidFill>
                  <a:schemeClr val="bg1">
                    <a:lumMod val="95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3" name="副標題 2"/>
          <p:cNvSpPr>
            <a:spLocks noGrp="1"/>
          </p:cNvSpPr>
          <p:nvPr>
            <p:ph type="subTitle" idx="1"/>
          </p:nvPr>
        </p:nvSpPr>
        <p:spPr>
          <a:xfrm>
            <a:off x="0" y="1428736"/>
            <a:ext cx="3963290" cy="5429264"/>
          </a:xfrm>
        </p:spPr>
        <p:txBody>
          <a:bodyPr>
            <a:noAutofit/>
          </a:bodyPr>
          <a:lstStyle/>
          <a:p>
            <a:pPr algn="l"/>
            <a:r>
              <a:rPr lang="zh-TW" alt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建於</a:t>
            </a:r>
            <a:r>
              <a:rPr lang="en-US" altLang="zh-TW"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1915</a:t>
            </a:r>
            <a:r>
              <a:rPr lang="zh-TW" alt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年，位於東京澀谷，是為供奉明治天皇</a:t>
            </a:r>
            <a:r>
              <a:rPr lang="zh-TW" alt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及昭寵 皇太后</a:t>
            </a:r>
            <a:r>
              <a:rPr lang="zh-TW" alt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而修建的神宮。神宮橋前有日本最大的鳥居。除了元旦</a:t>
            </a:r>
            <a:r>
              <a:rPr lang="zh-TW" altLang="en-US"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外</a:t>
            </a:r>
            <a:r>
              <a:rPr lang="zh-TW" alt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，每年都有多場新生</a:t>
            </a:r>
            <a:r>
              <a:rPr lang="zh-TW" altLang="en-US" b="1"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兒</a:t>
            </a:r>
            <a:r>
              <a:rPr lang="zh-TW" alt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命名儀式、成人禮、畢業典禮和婚禮等各種人生重要儀式在明治神宮舉行。</a:t>
            </a:r>
            <a:endParaRPr lang="zh-TW" altLang="en-US" b="1" dirty="0">
              <a:solidFill>
                <a:srgbClr val="F65332"/>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images (4).jpg"/>
          <p:cNvPicPr>
            <a:picLocks noChangeAspect="1"/>
          </p:cNvPicPr>
          <p:nvPr/>
        </p:nvPicPr>
        <p:blipFill>
          <a:blip r:embed="rId2">
            <a:lum bright="20000" contrast="-30000"/>
          </a:blip>
          <a:stretch>
            <a:fillRect/>
          </a:stretch>
        </p:blipFill>
        <p:spPr>
          <a:xfrm>
            <a:off x="0" y="0"/>
            <a:ext cx="9144000" cy="7215214"/>
          </a:xfrm>
          <a:prstGeom prst="rect">
            <a:avLst/>
          </a:prstGeom>
        </p:spPr>
      </p:pic>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0416" y="285728"/>
            <a:ext cx="5920056" cy="4000528"/>
          </a:xfrm>
          <a:prstGeom prst="rect">
            <a:avLst/>
          </a:prstGeom>
          <a:ln>
            <a:noFill/>
          </a:ln>
          <a:effectLst>
            <a:softEdge rad="317500"/>
          </a:effectLst>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7010" y="3286125"/>
            <a:ext cx="4787050" cy="3571876"/>
          </a:xfrm>
          <a:prstGeom prst="rect">
            <a:avLst/>
          </a:prstGeom>
          <a:ln>
            <a:noFill/>
          </a:ln>
          <a:effectLst>
            <a:outerShdw blurRad="292100" dist="139700" dir="2700000" algn="tl" rotWithShape="0">
              <a:srgbClr val="333333">
                <a:alpha val="65000"/>
              </a:srgbClr>
            </a:outerShdw>
            <a:softEdge rad="317500"/>
          </a:effectLst>
        </p:spPr>
      </p:pic>
      <p:sp>
        <p:nvSpPr>
          <p:cNvPr id="2" name="標題 1"/>
          <p:cNvSpPr>
            <a:spLocks noGrp="1"/>
          </p:cNvSpPr>
          <p:nvPr>
            <p:ph type="ctrTitle"/>
          </p:nvPr>
        </p:nvSpPr>
        <p:spPr>
          <a:xfrm>
            <a:off x="611560" y="116631"/>
            <a:ext cx="4032522" cy="1476000"/>
          </a:xfrm>
        </p:spPr>
        <p:txBody>
          <a:bodyPr>
            <a:normAutofit/>
          </a:bodyPr>
          <a:lstStyle/>
          <a:p>
            <a:r>
              <a:rPr lang="zh-TW" altLang="en-US" b="1" dirty="0" smtClean="0">
                <a:ln>
                  <a:solidFill>
                    <a:schemeClr val="accent6">
                      <a:lumMod val="60000"/>
                      <a:lumOff val="40000"/>
                    </a:schemeClr>
                  </a:solidFill>
                </a:ln>
                <a:solidFill>
                  <a:srgbClr val="5F5F5F"/>
                </a:solidFill>
                <a:effectLst>
                  <a:glow rad="139700">
                    <a:schemeClr val="accent3">
                      <a:satMod val="175000"/>
                      <a:alpha val="40000"/>
                    </a:schemeClr>
                  </a:glow>
                </a:effectLst>
                <a:latin typeface="微軟正黑體" pitchFamily="34" charset="-120"/>
                <a:ea typeface="微軟正黑體" pitchFamily="34" charset="-120"/>
              </a:rPr>
              <a:t>皇居</a:t>
            </a:r>
            <a:r>
              <a:rPr lang="en-US" altLang="zh-TW" b="1" dirty="0" smtClean="0">
                <a:ln>
                  <a:solidFill>
                    <a:schemeClr val="accent6">
                      <a:lumMod val="60000"/>
                      <a:lumOff val="40000"/>
                    </a:schemeClr>
                  </a:solidFill>
                </a:ln>
                <a:solidFill>
                  <a:srgbClr val="5F5F5F"/>
                </a:solidFill>
                <a:effectLst>
                  <a:glow rad="139700">
                    <a:schemeClr val="accent3">
                      <a:satMod val="175000"/>
                      <a:alpha val="40000"/>
                    </a:schemeClr>
                  </a:glow>
                </a:effectLst>
                <a:latin typeface="微軟正黑體" pitchFamily="34" charset="-120"/>
                <a:ea typeface="微軟正黑體" pitchFamily="34" charset="-120"/>
              </a:rPr>
              <a:t/>
            </a:r>
            <a:br>
              <a:rPr lang="en-US" altLang="zh-TW" b="1" dirty="0" smtClean="0">
                <a:ln>
                  <a:solidFill>
                    <a:schemeClr val="accent6">
                      <a:lumMod val="60000"/>
                      <a:lumOff val="40000"/>
                    </a:schemeClr>
                  </a:solidFill>
                </a:ln>
                <a:solidFill>
                  <a:srgbClr val="5F5F5F"/>
                </a:solidFill>
                <a:effectLst>
                  <a:glow rad="139700">
                    <a:schemeClr val="accent3">
                      <a:satMod val="175000"/>
                      <a:alpha val="40000"/>
                    </a:schemeClr>
                  </a:glow>
                </a:effectLst>
                <a:latin typeface="微軟正黑體" pitchFamily="34" charset="-120"/>
                <a:ea typeface="微軟正黑體" pitchFamily="34" charset="-120"/>
              </a:rPr>
            </a:br>
            <a:r>
              <a:rPr lang="ja-JP" altLang="en-US" b="1" dirty="0" smtClean="0">
                <a:ln>
                  <a:solidFill>
                    <a:schemeClr val="accent6">
                      <a:lumMod val="60000"/>
                      <a:lumOff val="40000"/>
                    </a:schemeClr>
                  </a:solidFill>
                </a:ln>
                <a:solidFill>
                  <a:srgbClr val="5F5F5F"/>
                </a:solidFill>
                <a:effectLst>
                  <a:glow rad="139700">
                    <a:schemeClr val="accent3">
                      <a:satMod val="175000"/>
                      <a:alpha val="40000"/>
                    </a:schemeClr>
                  </a:glow>
                </a:effectLst>
                <a:latin typeface="微軟正黑體" pitchFamily="34" charset="-120"/>
                <a:ea typeface="微軟正黑體" pitchFamily="34" charset="-120"/>
              </a:rPr>
              <a:t>皇居</a:t>
            </a:r>
            <a:r>
              <a:rPr lang="en-US" b="1" dirty="0" smtClean="0">
                <a:ln>
                  <a:solidFill>
                    <a:schemeClr val="accent6">
                      <a:lumMod val="60000"/>
                      <a:lumOff val="40000"/>
                    </a:schemeClr>
                  </a:solidFill>
                </a:ln>
                <a:solidFill>
                  <a:srgbClr val="5F5F5F"/>
                </a:solidFill>
                <a:effectLst>
                  <a:glow rad="139700">
                    <a:schemeClr val="accent3">
                      <a:satMod val="175000"/>
                      <a:alpha val="40000"/>
                    </a:schemeClr>
                  </a:glow>
                </a:effectLst>
                <a:latin typeface="微軟正黑體" pitchFamily="34" charset="-120"/>
                <a:ea typeface="微軟正黑體" pitchFamily="34" charset="-120"/>
              </a:rPr>
              <a:t>(</a:t>
            </a:r>
            <a:r>
              <a:rPr lang="ja-JP" altLang="en-US" b="1" dirty="0" smtClean="0">
                <a:ln>
                  <a:solidFill>
                    <a:schemeClr val="accent6">
                      <a:lumMod val="60000"/>
                      <a:lumOff val="40000"/>
                    </a:schemeClr>
                  </a:solidFill>
                </a:ln>
                <a:solidFill>
                  <a:srgbClr val="5F5F5F"/>
                </a:solidFill>
                <a:effectLst>
                  <a:glow rad="139700">
                    <a:schemeClr val="accent3">
                      <a:satMod val="175000"/>
                      <a:alpha val="40000"/>
                    </a:schemeClr>
                  </a:glow>
                </a:effectLst>
                <a:latin typeface="微軟正黑體" pitchFamily="34" charset="-120"/>
                <a:ea typeface="微軟正黑體" pitchFamily="34" charset="-120"/>
              </a:rPr>
              <a:t>こうきょ</a:t>
            </a:r>
            <a:r>
              <a:rPr lang="en-US" b="1" dirty="0" smtClean="0">
                <a:ln>
                  <a:solidFill>
                    <a:schemeClr val="accent6">
                      <a:lumMod val="60000"/>
                      <a:lumOff val="40000"/>
                    </a:schemeClr>
                  </a:solidFill>
                </a:ln>
                <a:solidFill>
                  <a:srgbClr val="5F5F5F"/>
                </a:solidFill>
                <a:effectLst>
                  <a:glow rad="139700">
                    <a:schemeClr val="accent3">
                      <a:satMod val="175000"/>
                      <a:alpha val="40000"/>
                    </a:schemeClr>
                  </a:glow>
                </a:effectLst>
                <a:latin typeface="微軟正黑體" pitchFamily="34" charset="-120"/>
                <a:ea typeface="微軟正黑體" pitchFamily="34" charset="-120"/>
              </a:rPr>
              <a:t>)</a:t>
            </a:r>
            <a:endParaRPr lang="zh-TW" altLang="en-US" b="1" dirty="0">
              <a:ln>
                <a:solidFill>
                  <a:schemeClr val="accent6">
                    <a:lumMod val="60000"/>
                    <a:lumOff val="40000"/>
                  </a:schemeClr>
                </a:solidFill>
              </a:ln>
              <a:solidFill>
                <a:srgbClr val="5F5F5F"/>
              </a:solidFill>
              <a:effectLst>
                <a:glow rad="139700">
                  <a:schemeClr val="accent3">
                    <a:satMod val="175000"/>
                    <a:alpha val="40000"/>
                  </a:schemeClr>
                </a:glow>
              </a:effectLst>
              <a:latin typeface="微軟正黑體" pitchFamily="34" charset="-120"/>
              <a:ea typeface="微軟正黑體" pitchFamily="34" charset="-120"/>
            </a:endParaRPr>
          </a:p>
        </p:txBody>
      </p:sp>
      <p:sp>
        <p:nvSpPr>
          <p:cNvPr id="3" name="副標題 2"/>
          <p:cNvSpPr>
            <a:spLocks noGrp="1"/>
          </p:cNvSpPr>
          <p:nvPr>
            <p:ph type="subTitle" idx="1"/>
          </p:nvPr>
        </p:nvSpPr>
        <p:spPr>
          <a:xfrm>
            <a:off x="179512" y="1726843"/>
            <a:ext cx="2914648" cy="4786322"/>
          </a:xfrm>
        </p:spPr>
        <p:txBody>
          <a:bodyPr>
            <a:normAutofit fontScale="92500" lnSpcReduction="20000"/>
          </a:bodyPr>
          <a:lstStyle/>
          <a:p>
            <a:pPr algn="l"/>
            <a:r>
              <a:rPr lang="zh-TW" altLang="en-US" b="1" dirty="0" smtClean="0">
                <a:ln>
                  <a:solidFill>
                    <a:srgbClr val="FF3300"/>
                  </a:solidFill>
                </a:ln>
                <a:solidFill>
                  <a:srgbClr val="F7FA8E"/>
                </a:solidFill>
                <a:effectLst>
                  <a:outerShdw blurRad="50800" dist="38100" dir="2700000" algn="tl" rotWithShape="0">
                    <a:prstClr val="black">
                      <a:alpha val="40000"/>
                    </a:prstClr>
                  </a:outerShdw>
                </a:effectLst>
              </a:rPr>
              <a:t>         </a:t>
            </a:r>
            <a:r>
              <a:rPr lang="zh-TW" altLang="en-US" b="1" dirty="0" smtClean="0">
                <a:ln>
                  <a:solidFill>
                    <a:schemeClr val="accent6"/>
                  </a:solidFill>
                </a:ln>
                <a:solidFill>
                  <a:srgbClr val="FFC000"/>
                </a:solidFill>
                <a:effectLst>
                  <a:outerShdw blurRad="50800" dist="38100" dir="2700000" algn="tl" rotWithShape="0">
                    <a:prstClr val="black">
                      <a:alpha val="40000"/>
                    </a:prstClr>
                  </a:outerShdw>
                </a:effectLst>
              </a:rPr>
              <a:t>皇居在江戶時代是幕府將軍居住的江戶城。明治維新後，首都從京都轉移到江戶，並改名為東京。皇居內部長每年新年次日</a:t>
            </a:r>
            <a:r>
              <a:rPr lang="zh-TW" altLang="en-US" b="1" dirty="0">
                <a:ln>
                  <a:solidFill>
                    <a:schemeClr val="accent6"/>
                  </a:solidFill>
                </a:ln>
                <a:solidFill>
                  <a:srgbClr val="FFC000"/>
                </a:solidFill>
                <a:effectLst>
                  <a:outerShdw blurRad="50800" dist="38100" dir="2700000" algn="tl" rotWithShape="0">
                    <a:prstClr val="black">
                      <a:alpha val="40000"/>
                    </a:prstClr>
                  </a:outerShdw>
                </a:effectLst>
              </a:rPr>
              <a:t>及天皇生日外部對外開放，只開放外圍的外苑和東御苑</a:t>
            </a:r>
            <a:r>
              <a:rPr lang="zh-TW" altLang="en-US" dirty="0">
                <a:ln>
                  <a:solidFill>
                    <a:schemeClr val="accent6"/>
                  </a:solidFill>
                </a:ln>
                <a:solidFill>
                  <a:srgbClr val="FFC000"/>
                </a:solidFill>
                <a:effectLst>
                  <a:outerShdw blurRad="50800" dist="38100" dir="2700000" algn="tl" rotWithShape="0">
                    <a:prstClr val="black">
                      <a:alpha val="40000"/>
                    </a:prstClr>
                  </a:outerShdw>
                </a:effectLst>
              </a:rPr>
              <a:t>。</a:t>
            </a: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images (5).jpg"/>
          <p:cNvPicPr>
            <a:picLocks noChangeAspect="1"/>
          </p:cNvPicPr>
          <p:nvPr/>
        </p:nvPicPr>
        <p:blipFill>
          <a:blip r:embed="rId2">
            <a:lum bright="30000" contrast="-30000"/>
          </a:blip>
          <a:stretch>
            <a:fillRect/>
          </a:stretch>
        </p:blipFill>
        <p:spPr>
          <a:xfrm>
            <a:off x="0" y="0"/>
            <a:ext cx="9144000" cy="6858000"/>
          </a:xfrm>
          <a:prstGeom prst="rect">
            <a:avLst/>
          </a:prstGeom>
        </p:spPr>
      </p:pic>
      <p:sp>
        <p:nvSpPr>
          <p:cNvPr id="3" name="副標題 2"/>
          <p:cNvSpPr>
            <a:spLocks noGrp="1"/>
          </p:cNvSpPr>
          <p:nvPr>
            <p:ph type="subTitle" idx="1"/>
          </p:nvPr>
        </p:nvSpPr>
        <p:spPr>
          <a:xfrm>
            <a:off x="323528" y="1700808"/>
            <a:ext cx="2962588" cy="4371398"/>
          </a:xfrm>
        </p:spPr>
        <p:txBody>
          <a:bodyPr>
            <a:normAutofit lnSpcReduction="10000"/>
          </a:bodyPr>
          <a:lstStyle/>
          <a:p>
            <a:pPr algn="l"/>
            <a:r>
              <a:rPr lang="zh-TW" altLang="en-US" b="1" dirty="0" smtClean="0">
                <a:ln>
                  <a:solidFill>
                    <a:srgbClr val="5F5F5F"/>
                  </a:solidFill>
                </a:ln>
                <a:solidFill>
                  <a:srgbClr val="FFFF00"/>
                </a:solidFill>
                <a:effectLst>
                  <a:glow rad="139700">
                    <a:schemeClr val="accent5">
                      <a:satMod val="175000"/>
                      <a:alpha val="40000"/>
                    </a:schemeClr>
                  </a:glow>
                </a:effectLst>
              </a:rPr>
              <a:t>        </a:t>
            </a:r>
            <a:r>
              <a:rPr lang="zh-TW" altLang="en-US" b="1" dirty="0" smtClean="0">
                <a:ln>
                  <a:solidFill>
                    <a:schemeClr val="accent2">
                      <a:lumMod val="75000"/>
                    </a:schemeClr>
                  </a:solidFill>
                </a:ln>
                <a:solidFill>
                  <a:srgbClr val="FFFF00"/>
                </a:solidFill>
                <a:effectLst>
                  <a:glow rad="139700">
                    <a:schemeClr val="accent5">
                      <a:satMod val="175000"/>
                      <a:alpha val="40000"/>
                    </a:schemeClr>
                  </a:glow>
                </a:effectLst>
                <a:latin typeface="微軟正黑體" pitchFamily="34" charset="-120"/>
                <a:ea typeface="微軟正黑體" pitchFamily="34" charset="-120"/>
              </a:rPr>
              <a:t>位於東京新宿區的歌舞伎町是一條飲食店、遊戲設施、電影院等級中的娛樂街，是一個世界聞名的夜生活鬧市區。</a:t>
            </a:r>
            <a:endParaRPr lang="zh-TW" altLang="en-US" b="1" dirty="0">
              <a:ln>
                <a:solidFill>
                  <a:schemeClr val="accent2">
                    <a:lumMod val="75000"/>
                  </a:schemeClr>
                </a:solidFill>
              </a:ln>
              <a:solidFill>
                <a:srgbClr val="FFFF00"/>
              </a:solidFill>
              <a:effectLst>
                <a:glow rad="139700">
                  <a:schemeClr val="accent5">
                    <a:satMod val="175000"/>
                    <a:alpha val="40000"/>
                  </a:schemeClr>
                </a:glow>
              </a:effectLst>
              <a:latin typeface="微軟正黑體" pitchFamily="34" charset="-120"/>
              <a:ea typeface="微軟正黑體" pitchFamily="34" charset="-12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74052">
            <a:off x="2817090" y="3212363"/>
            <a:ext cx="5081488" cy="3378744"/>
          </a:xfrm>
          <a:prstGeom prst="rect">
            <a:avLst/>
          </a:prstGeom>
          <a:ln>
            <a:noFill/>
          </a:ln>
          <a:effectLst>
            <a:softEdge rad="112500"/>
          </a:effectLst>
        </p:spPr>
      </p:pic>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89256">
            <a:off x="4878438" y="378964"/>
            <a:ext cx="4157299" cy="3495525"/>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2" name="標題 1"/>
          <p:cNvSpPr>
            <a:spLocks noGrp="1"/>
          </p:cNvSpPr>
          <p:nvPr>
            <p:ph type="ctrTitle"/>
          </p:nvPr>
        </p:nvSpPr>
        <p:spPr>
          <a:xfrm>
            <a:off x="-12261" y="332656"/>
            <a:ext cx="5370079" cy="1512168"/>
          </a:xfrm>
        </p:spPr>
        <p:txBody>
          <a:bodyPr>
            <a:normAutofit fontScale="90000"/>
          </a:bodyPr>
          <a:lstStyle/>
          <a:p>
            <a:r>
              <a:rPr lang="zh-TW" altLang="en-US" sz="6000" b="1" dirty="0" smtClean="0">
                <a:ln>
                  <a:solidFill>
                    <a:schemeClr val="tx1"/>
                  </a:solidFill>
                </a:ln>
                <a:solidFill>
                  <a:srgbClr val="FF0000"/>
                </a:solidFill>
                <a:latin typeface="標楷體" pitchFamily="65" charset="-120"/>
                <a:ea typeface="標楷體" pitchFamily="65" charset="-120"/>
              </a:rPr>
              <a:t>歌舞伎町</a:t>
            </a:r>
            <a:r>
              <a:rPr lang="en-US" altLang="zh-TW" b="1" dirty="0" smtClean="0">
                <a:ln>
                  <a:solidFill>
                    <a:schemeClr val="tx1"/>
                  </a:solidFill>
                </a:ln>
                <a:solidFill>
                  <a:srgbClr val="FF0000"/>
                </a:solidFill>
              </a:rPr>
              <a:t/>
            </a:r>
            <a:br>
              <a:rPr lang="en-US" altLang="zh-TW" b="1" dirty="0" smtClean="0">
                <a:ln>
                  <a:solidFill>
                    <a:schemeClr val="tx1"/>
                  </a:solidFill>
                </a:ln>
                <a:solidFill>
                  <a:srgbClr val="FF0000"/>
                </a:solidFill>
              </a:rPr>
            </a:br>
            <a:r>
              <a:rPr lang="ja-JP" altLang="en-US" b="1" dirty="0">
                <a:ln>
                  <a:solidFill>
                    <a:schemeClr val="tx1"/>
                  </a:solidFill>
                </a:ln>
                <a:solidFill>
                  <a:srgbClr val="FF0000"/>
                </a:solidFill>
              </a:rPr>
              <a:t>歌舞伎町</a:t>
            </a:r>
            <a:r>
              <a:rPr lang="en-US" b="1" dirty="0">
                <a:ln>
                  <a:solidFill>
                    <a:schemeClr val="tx1"/>
                  </a:solidFill>
                </a:ln>
                <a:solidFill>
                  <a:srgbClr val="FF0000"/>
                </a:solidFill>
              </a:rPr>
              <a:t>(</a:t>
            </a:r>
            <a:r>
              <a:rPr lang="ja-JP" altLang="en-US" b="1" dirty="0">
                <a:ln>
                  <a:solidFill>
                    <a:schemeClr val="tx1"/>
                  </a:solidFill>
                </a:ln>
                <a:solidFill>
                  <a:srgbClr val="FF0000"/>
                </a:solidFill>
              </a:rPr>
              <a:t>かぶきちょう</a:t>
            </a:r>
            <a:r>
              <a:rPr lang="en-US" b="1" dirty="0">
                <a:ln>
                  <a:solidFill>
                    <a:schemeClr val="tx1"/>
                  </a:solidFill>
                </a:ln>
                <a:solidFill>
                  <a:srgbClr val="FF0000"/>
                </a:solidFill>
              </a:rPr>
              <a:t>)</a:t>
            </a:r>
            <a:r>
              <a:rPr lang="zh-TW" altLang="en-US" b="1" dirty="0">
                <a:ln>
                  <a:solidFill>
                    <a:schemeClr val="tx1"/>
                  </a:solidFill>
                </a:ln>
                <a:solidFill>
                  <a:srgbClr val="FF0000"/>
                </a:solidFill>
              </a:rPr>
              <a:t/>
            </a:r>
            <a:br>
              <a:rPr lang="zh-TW" altLang="en-US" b="1" dirty="0">
                <a:ln>
                  <a:solidFill>
                    <a:schemeClr val="tx1"/>
                  </a:solidFill>
                </a:ln>
                <a:solidFill>
                  <a:srgbClr val="FF0000"/>
                </a:solidFill>
              </a:rPr>
            </a:br>
            <a:r>
              <a:rPr lang="zh-TW" altLang="en-US" b="1" dirty="0" smtClean="0">
                <a:ln>
                  <a:solidFill>
                    <a:schemeClr val="tx1"/>
                  </a:solidFill>
                </a:ln>
                <a:solidFill>
                  <a:srgbClr val="FF0000"/>
                </a:solidFill>
              </a:rPr>
              <a:t> </a:t>
            </a:r>
            <a:endParaRPr lang="zh-TW" altLang="en-US" b="1" dirty="0">
              <a:ln>
                <a:solidFill>
                  <a:schemeClr val="tx1"/>
                </a:solidFill>
              </a:ln>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002699047-1_im.jpg"/>
          <p:cNvPicPr>
            <a:picLocks noChangeAspect="1"/>
          </p:cNvPicPr>
          <p:nvPr/>
        </p:nvPicPr>
        <p:blipFill>
          <a:blip r:embed="rId2">
            <a:lum bright="30000" contrast="-30000"/>
          </a:blip>
          <a:stretch>
            <a:fillRect/>
          </a:stretch>
        </p:blipFill>
        <p:spPr>
          <a:xfrm>
            <a:off x="0" y="0"/>
            <a:ext cx="9144000" cy="6858000"/>
          </a:xfrm>
          <a:prstGeom prst="rect">
            <a:avLst/>
          </a:prstGeom>
        </p:spPr>
      </p:pic>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65068">
            <a:off x="3972896" y="836712"/>
            <a:ext cx="5079491" cy="30159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10035">
            <a:off x="3640017" y="3407415"/>
            <a:ext cx="4872157" cy="289406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標題 1"/>
          <p:cNvSpPr>
            <a:spLocks noGrp="1"/>
          </p:cNvSpPr>
          <p:nvPr>
            <p:ph type="ctrTitle"/>
          </p:nvPr>
        </p:nvSpPr>
        <p:spPr>
          <a:xfrm>
            <a:off x="0" y="285728"/>
            <a:ext cx="5820108" cy="1470025"/>
          </a:xfrm>
        </p:spPr>
        <p:txBody>
          <a:bodyPr>
            <a:noAutofit/>
          </a:bodyPr>
          <a:lstStyle/>
          <a:p>
            <a:pPr algn="l"/>
            <a:r>
              <a:rPr lang="zh-TW" altLang="en-US" sz="4800" b="1" dirty="0" smtClean="0">
                <a:ln>
                  <a:solidFill>
                    <a:schemeClr val="tx1"/>
                  </a:solidFill>
                </a:ln>
                <a:solidFill>
                  <a:srgbClr val="FFC000"/>
                </a:solidFill>
                <a:latin typeface="標楷體" pitchFamily="65" charset="-120"/>
                <a:ea typeface="標楷體" pitchFamily="65" charset="-120"/>
              </a:rPr>
              <a:t>大野屋</a:t>
            </a:r>
            <a:r>
              <a:rPr lang="en-US" altLang="zh-TW" sz="4800" b="1" dirty="0" smtClean="0">
                <a:ln>
                  <a:solidFill>
                    <a:schemeClr val="tx1"/>
                  </a:solidFill>
                </a:ln>
                <a:solidFill>
                  <a:srgbClr val="FFC000"/>
                </a:solidFill>
                <a:latin typeface="標楷體" pitchFamily="65" charset="-120"/>
                <a:ea typeface="標楷體" pitchFamily="65" charset="-120"/>
              </a:rPr>
              <a:t/>
            </a:r>
            <a:br>
              <a:rPr lang="en-US" altLang="zh-TW" sz="4800" b="1" dirty="0" smtClean="0">
                <a:ln>
                  <a:solidFill>
                    <a:schemeClr val="tx1"/>
                  </a:solidFill>
                </a:ln>
                <a:solidFill>
                  <a:srgbClr val="FFC000"/>
                </a:solidFill>
                <a:latin typeface="標楷體" pitchFamily="65" charset="-120"/>
                <a:ea typeface="標楷體" pitchFamily="65" charset="-120"/>
              </a:rPr>
            </a:br>
            <a:r>
              <a:rPr lang="ja-JP" altLang="en-US" sz="4800" b="1" dirty="0">
                <a:ln>
                  <a:solidFill>
                    <a:schemeClr val="tx1"/>
                  </a:solidFill>
                </a:ln>
                <a:solidFill>
                  <a:srgbClr val="FFC000"/>
                </a:solidFill>
                <a:latin typeface="標楷體" pitchFamily="65" charset="-120"/>
                <a:ea typeface="標楷體" pitchFamily="65" charset="-120"/>
              </a:rPr>
              <a:t>大</a:t>
            </a:r>
            <a:r>
              <a:rPr lang="ja-JP" altLang="en-US" sz="4800" b="1" dirty="0" smtClean="0">
                <a:ln>
                  <a:solidFill>
                    <a:schemeClr val="tx1"/>
                  </a:solidFill>
                </a:ln>
                <a:solidFill>
                  <a:srgbClr val="FFC000"/>
                </a:solidFill>
                <a:latin typeface="標楷體" pitchFamily="65" charset="-120"/>
                <a:ea typeface="標楷體" pitchFamily="65" charset="-120"/>
              </a:rPr>
              <a:t>野屋（おおのや）</a:t>
            </a:r>
            <a:endParaRPr lang="zh-TW" altLang="en-US" sz="4800" b="1" dirty="0">
              <a:ln>
                <a:solidFill>
                  <a:schemeClr val="tx1"/>
                </a:solidFill>
              </a:ln>
              <a:solidFill>
                <a:srgbClr val="FFC000"/>
              </a:solidFill>
              <a:latin typeface="標楷體" pitchFamily="65" charset="-120"/>
              <a:ea typeface="標楷體" pitchFamily="65" charset="-120"/>
            </a:endParaRPr>
          </a:p>
        </p:txBody>
      </p:sp>
      <p:sp>
        <p:nvSpPr>
          <p:cNvPr id="3" name="副標題 2"/>
          <p:cNvSpPr>
            <a:spLocks noGrp="1"/>
          </p:cNvSpPr>
          <p:nvPr>
            <p:ph type="subTitle" idx="1"/>
          </p:nvPr>
        </p:nvSpPr>
        <p:spPr>
          <a:xfrm>
            <a:off x="251520" y="1857364"/>
            <a:ext cx="3463224" cy="4500594"/>
          </a:xfrm>
        </p:spPr>
        <p:txBody>
          <a:bodyPr>
            <a:noAutofit/>
          </a:bodyPr>
          <a:lstStyle/>
          <a:p>
            <a:r>
              <a:rPr lang="zh-TW" altLang="en-US" sz="3400" b="1" dirty="0" smtClean="0">
                <a:ln>
                  <a:solidFill>
                    <a:schemeClr val="tx1"/>
                  </a:solidFill>
                </a:ln>
                <a:solidFill>
                  <a:srgbClr val="0033CC"/>
                </a:solidFill>
                <a:effectLst>
                  <a:glow rad="228600">
                    <a:schemeClr val="accent6">
                      <a:satMod val="175000"/>
                      <a:alpha val="40000"/>
                    </a:schemeClr>
                  </a:glow>
                </a:effectLst>
                <a:latin typeface="微軟正黑體" pitchFamily="34" charset="-120"/>
                <a:ea typeface="微軟正黑體" pitchFamily="34" charset="-120"/>
              </a:rPr>
              <a:t>        </a:t>
            </a:r>
            <a:r>
              <a:rPr lang="zh-TW" altLang="en-US" sz="3400" b="1" dirty="0" smtClean="0">
                <a:ln>
                  <a:solidFill>
                    <a:schemeClr val="tx1"/>
                  </a:solidFill>
                </a:ln>
                <a:solidFill>
                  <a:srgbClr val="0033CC"/>
                </a:solidFill>
                <a:effectLst>
                  <a:glow rad="228600">
                    <a:schemeClr val="accent6">
                      <a:satMod val="175000"/>
                      <a:alpha val="40000"/>
                    </a:schemeClr>
                  </a:glow>
                </a:effectLst>
                <a:latin typeface="標楷體" pitchFamily="65" charset="-120"/>
                <a:ea typeface="標楷體" pitchFamily="65" charset="-120"/>
              </a:rPr>
              <a:t>位於晴海通與昭和通十字路口的傳統和服店。在大野屋內可買到樸實耐用的平民和服及足袋，此外還有傳統花色的門簾及手帕。</a:t>
            </a:r>
            <a:endParaRPr lang="zh-TW" altLang="en-US" sz="3400" b="1" dirty="0">
              <a:ln>
                <a:solidFill>
                  <a:schemeClr val="tx1"/>
                </a:solidFill>
              </a:ln>
              <a:solidFill>
                <a:srgbClr val="0033CC"/>
              </a:solidFill>
              <a:effectLst>
                <a:glow rad="228600">
                  <a:schemeClr val="accent6">
                    <a:satMod val="175000"/>
                    <a:alpha val="40000"/>
                  </a:schemeClr>
                </a:glow>
              </a:effectLst>
              <a:latin typeface="標楷體" pitchFamily="65" charset="-120"/>
              <a:ea typeface="標楷體" pitchFamily="65" charset="-120"/>
            </a:endParaRPr>
          </a:p>
        </p:txBody>
      </p:sp>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descr="images (6).jpg"/>
          <p:cNvPicPr>
            <a:picLocks noChangeAspect="1"/>
          </p:cNvPicPr>
          <p:nvPr/>
        </p:nvPicPr>
        <p:blipFill>
          <a:blip r:embed="rId2">
            <a:lum bright="30000" contrast="-30000"/>
          </a:blip>
          <a:stretch>
            <a:fillRect/>
          </a:stretch>
        </p:blipFill>
        <p:spPr>
          <a:xfrm>
            <a:off x="-2947" y="0"/>
            <a:ext cx="9144001" cy="6858000"/>
          </a:xfrm>
          <a:prstGeom prst="rect">
            <a:avLst/>
          </a:prstGeom>
        </p:spPr>
      </p:pic>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28295">
            <a:off x="4382461" y="116632"/>
            <a:ext cx="4716034" cy="3533185"/>
          </a:xfrm>
          <a:prstGeom prst="rect">
            <a:avLst/>
          </a:prstGeom>
          <a:ln w="228600" cap="sq" cmpd="thickThin">
            <a:solidFill>
              <a:srgbClr val="000000"/>
            </a:solidFill>
            <a:prstDash val="solid"/>
            <a:miter lim="800000"/>
          </a:ln>
          <a:effectLst>
            <a:innerShdw blurRad="76200">
              <a:srgbClr val="000000"/>
            </a:innerShdw>
          </a:effectLst>
        </p:spPr>
      </p:pic>
      <p:sp>
        <p:nvSpPr>
          <p:cNvPr id="2" name="標題 1"/>
          <p:cNvSpPr>
            <a:spLocks noGrp="1"/>
          </p:cNvSpPr>
          <p:nvPr>
            <p:ph type="ctrTitle"/>
          </p:nvPr>
        </p:nvSpPr>
        <p:spPr>
          <a:xfrm>
            <a:off x="29088" y="260648"/>
            <a:ext cx="5407008" cy="936104"/>
          </a:xfrm>
        </p:spPr>
        <p:txBody>
          <a:bodyPr>
            <a:normAutofit fontScale="90000"/>
          </a:bodyPr>
          <a:lstStyle/>
          <a:p>
            <a:pPr algn="l"/>
            <a:r>
              <a:rPr lang="en-US" altLang="zh-TW" b="1" dirty="0" smtClean="0">
                <a:effectLst>
                  <a:glow rad="228600">
                    <a:schemeClr val="accent5">
                      <a:satMod val="175000"/>
                      <a:alpha val="40000"/>
                    </a:schemeClr>
                  </a:glow>
                </a:effectLst>
                <a:latin typeface="微軟正黑體" pitchFamily="34" charset="-120"/>
                <a:ea typeface="微軟正黑體" pitchFamily="34" charset="-120"/>
              </a:rPr>
              <a:t>K-BOOKS</a:t>
            </a:r>
            <a:r>
              <a:rPr lang="zh-TW" altLang="en-US" b="1" dirty="0" smtClean="0">
                <a:effectLst>
                  <a:glow rad="228600">
                    <a:schemeClr val="accent5">
                      <a:satMod val="175000"/>
                      <a:alpha val="40000"/>
                    </a:schemeClr>
                  </a:glow>
                </a:effectLst>
                <a:latin typeface="微軟正黑體" pitchFamily="34" charset="-120"/>
                <a:ea typeface="微軟正黑體" pitchFamily="34" charset="-120"/>
              </a:rPr>
              <a:t>同人館</a:t>
            </a:r>
            <a:r>
              <a:rPr lang="en-US" altLang="zh-TW" b="1" dirty="0" smtClean="0">
                <a:effectLst>
                  <a:glow rad="228600">
                    <a:schemeClr val="accent5">
                      <a:satMod val="175000"/>
                      <a:alpha val="40000"/>
                    </a:schemeClr>
                  </a:glow>
                </a:effectLst>
                <a:latin typeface="微軟正黑體" pitchFamily="34" charset="-120"/>
                <a:ea typeface="微軟正黑體" pitchFamily="34" charset="-120"/>
              </a:rPr>
              <a:t/>
            </a:r>
            <a:br>
              <a:rPr lang="en-US" altLang="zh-TW" b="1" dirty="0" smtClean="0">
                <a:effectLst>
                  <a:glow rad="228600">
                    <a:schemeClr val="accent5">
                      <a:satMod val="175000"/>
                      <a:alpha val="40000"/>
                    </a:schemeClr>
                  </a:glow>
                </a:effectLst>
                <a:latin typeface="微軟正黑體" pitchFamily="34" charset="-120"/>
                <a:ea typeface="微軟正黑體" pitchFamily="34" charset="-120"/>
              </a:rPr>
            </a:br>
            <a:r>
              <a:rPr lang="ja-JP" altLang="en-US" b="1" dirty="0" smtClean="0">
                <a:effectLst>
                  <a:glow rad="228600">
                    <a:schemeClr val="accent5">
                      <a:satMod val="175000"/>
                      <a:alpha val="40000"/>
                    </a:schemeClr>
                  </a:glow>
                </a:effectLst>
                <a:latin typeface="微軟正黑體" pitchFamily="34" charset="-120"/>
                <a:ea typeface="微軟正黑體" pitchFamily="34" charset="-120"/>
              </a:rPr>
              <a:t>同人館</a:t>
            </a:r>
            <a:r>
              <a:rPr lang="en-US" altLang="zh-TW" b="1" dirty="0" smtClean="0">
                <a:effectLst>
                  <a:glow rad="228600">
                    <a:schemeClr val="accent5">
                      <a:satMod val="175000"/>
                      <a:alpha val="40000"/>
                    </a:schemeClr>
                  </a:glow>
                </a:effectLst>
                <a:latin typeface="微軟正黑體" pitchFamily="34" charset="-120"/>
                <a:ea typeface="微軟正黑體" pitchFamily="34" charset="-120"/>
              </a:rPr>
              <a:t>(</a:t>
            </a:r>
            <a:r>
              <a:rPr lang="ja-JP" altLang="en-US" b="1" dirty="0" smtClean="0">
                <a:effectLst>
                  <a:glow rad="228600">
                    <a:schemeClr val="accent5">
                      <a:satMod val="175000"/>
                      <a:alpha val="40000"/>
                    </a:schemeClr>
                  </a:glow>
                </a:effectLst>
                <a:latin typeface="微軟正黑體" pitchFamily="34" charset="-120"/>
                <a:ea typeface="微軟正黑體" pitchFamily="34" charset="-120"/>
              </a:rPr>
              <a:t>ど</a:t>
            </a:r>
            <a:r>
              <a:rPr lang="ja-JP" altLang="en-US" b="1" dirty="0">
                <a:effectLst>
                  <a:glow rad="228600">
                    <a:schemeClr val="accent5">
                      <a:satMod val="175000"/>
                      <a:alpha val="40000"/>
                    </a:schemeClr>
                  </a:glow>
                </a:effectLst>
                <a:latin typeface="微軟正黑體" pitchFamily="34" charset="-120"/>
                <a:ea typeface="微軟正黑體" pitchFamily="34" charset="-120"/>
              </a:rPr>
              <a:t>うじ</a:t>
            </a:r>
            <a:r>
              <a:rPr lang="ja-JP" altLang="en-US" b="1" dirty="0" smtClean="0">
                <a:effectLst>
                  <a:glow rad="228600">
                    <a:schemeClr val="accent5">
                      <a:satMod val="175000"/>
                      <a:alpha val="40000"/>
                    </a:schemeClr>
                  </a:glow>
                </a:effectLst>
                <a:latin typeface="微軟正黑體" pitchFamily="34" charset="-120"/>
                <a:ea typeface="微軟正黑體" pitchFamily="34" charset="-120"/>
              </a:rPr>
              <a:t>んかん</a:t>
            </a:r>
            <a:r>
              <a:rPr lang="en-US" altLang="ja-JP" b="1" dirty="0" smtClean="0">
                <a:effectLst>
                  <a:glow rad="228600">
                    <a:schemeClr val="accent5">
                      <a:satMod val="175000"/>
                      <a:alpha val="40000"/>
                    </a:schemeClr>
                  </a:glow>
                </a:effectLst>
                <a:latin typeface="微軟正黑體" pitchFamily="34" charset="-120"/>
                <a:ea typeface="微軟正黑體" pitchFamily="34" charset="-120"/>
              </a:rPr>
              <a:t>)</a:t>
            </a:r>
            <a:endParaRPr lang="zh-TW" altLang="en-US" b="1" dirty="0">
              <a:effectLst>
                <a:glow rad="228600">
                  <a:schemeClr val="accent5">
                    <a:satMod val="175000"/>
                    <a:alpha val="40000"/>
                  </a:schemeClr>
                </a:glow>
              </a:effectLst>
              <a:latin typeface="微軟正黑體" pitchFamily="34" charset="-120"/>
              <a:ea typeface="微軟正黑體" pitchFamily="34" charset="-120"/>
            </a:endParaRPr>
          </a:p>
        </p:txBody>
      </p:sp>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85631">
            <a:off x="3059537" y="2830000"/>
            <a:ext cx="3680646" cy="27569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圖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2120" y="4293096"/>
            <a:ext cx="2931495" cy="23730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圖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23229">
            <a:off x="6625462" y="2658107"/>
            <a:ext cx="2466975" cy="1847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副標題 2"/>
          <p:cNvSpPr>
            <a:spLocks noGrp="1"/>
          </p:cNvSpPr>
          <p:nvPr>
            <p:ph type="subTitle" idx="1"/>
          </p:nvPr>
        </p:nvSpPr>
        <p:spPr>
          <a:xfrm>
            <a:off x="30854" y="1285860"/>
            <a:ext cx="3398138" cy="5572140"/>
          </a:xfrm>
        </p:spPr>
        <p:txBody>
          <a:bodyPr>
            <a:normAutofit fontScale="92500" lnSpcReduction="10000"/>
          </a:bodyPr>
          <a:lstStyle/>
          <a:p>
            <a:pPr algn="l"/>
            <a:r>
              <a:rPr lang="zh-TW" altLang="en-US" b="1" dirty="0" smtClean="0">
                <a:ln>
                  <a:solidFill>
                    <a:srgbClr val="FF3399"/>
                  </a:solidFill>
                </a:ln>
                <a:solidFill>
                  <a:srgbClr val="FF0066"/>
                </a:solidFill>
                <a:effectLst>
                  <a:glow rad="228600">
                    <a:schemeClr val="accent1">
                      <a:satMod val="175000"/>
                      <a:alpha val="40000"/>
                    </a:schemeClr>
                  </a:glow>
                </a:effectLst>
              </a:rPr>
              <a:t>位於池袋的</a:t>
            </a:r>
            <a:r>
              <a:rPr lang="en-US" altLang="zh-TW" b="1" dirty="0" smtClean="0">
                <a:ln>
                  <a:solidFill>
                    <a:srgbClr val="FF3399"/>
                  </a:solidFill>
                </a:ln>
                <a:solidFill>
                  <a:srgbClr val="FF0066"/>
                </a:solidFill>
                <a:effectLst>
                  <a:glow rad="228600">
                    <a:schemeClr val="accent1">
                      <a:satMod val="175000"/>
                      <a:alpha val="40000"/>
                    </a:schemeClr>
                  </a:glow>
                </a:effectLst>
              </a:rPr>
              <a:t>K-BOOKS</a:t>
            </a:r>
            <a:r>
              <a:rPr lang="zh-TW" altLang="en-US" b="1" dirty="0" smtClean="0">
                <a:ln>
                  <a:solidFill>
                    <a:srgbClr val="FF3399"/>
                  </a:solidFill>
                </a:ln>
                <a:solidFill>
                  <a:srgbClr val="FF0066"/>
                </a:solidFill>
                <a:effectLst>
                  <a:glow rad="228600">
                    <a:schemeClr val="accent1">
                      <a:satMod val="175000"/>
                      <a:alpha val="40000"/>
                    </a:schemeClr>
                  </a:glow>
                </a:effectLst>
              </a:rPr>
              <a:t>同人館是一家完全針對女性顧客的店鋪，女性所喜愛的遊戲、</a:t>
            </a:r>
            <a:r>
              <a:rPr lang="en-US" altLang="zh-TW" b="1" dirty="0" smtClean="0">
                <a:ln>
                  <a:solidFill>
                    <a:srgbClr val="FF3399"/>
                  </a:solidFill>
                </a:ln>
                <a:solidFill>
                  <a:srgbClr val="FF0066"/>
                </a:solidFill>
                <a:effectLst>
                  <a:glow rad="228600">
                    <a:schemeClr val="accent1">
                      <a:satMod val="175000"/>
                      <a:alpha val="40000"/>
                    </a:schemeClr>
                  </a:glow>
                </a:effectLst>
              </a:rPr>
              <a:t>CD</a:t>
            </a:r>
            <a:r>
              <a:rPr lang="zh-TW" altLang="en-US" b="1" dirty="0" smtClean="0">
                <a:ln>
                  <a:solidFill>
                    <a:srgbClr val="FF3399"/>
                  </a:solidFill>
                </a:ln>
                <a:solidFill>
                  <a:srgbClr val="FF0066"/>
                </a:solidFill>
                <a:effectLst>
                  <a:glow rad="228600">
                    <a:schemeClr val="accent1">
                      <a:satMod val="175000"/>
                      <a:alpha val="40000"/>
                    </a:schemeClr>
                  </a:glow>
                </a:effectLst>
              </a:rPr>
              <a:t>、</a:t>
            </a:r>
            <a:r>
              <a:rPr lang="en-US" altLang="zh-TW" b="1" dirty="0" smtClean="0">
                <a:ln>
                  <a:solidFill>
                    <a:srgbClr val="FF3399"/>
                  </a:solidFill>
                </a:ln>
                <a:solidFill>
                  <a:srgbClr val="FF0066"/>
                </a:solidFill>
                <a:effectLst>
                  <a:glow rad="228600">
                    <a:schemeClr val="accent1">
                      <a:satMod val="175000"/>
                      <a:alpha val="40000"/>
                    </a:schemeClr>
                  </a:glow>
                </a:effectLst>
              </a:rPr>
              <a:t>DVD</a:t>
            </a:r>
            <a:r>
              <a:rPr lang="zh-TW" altLang="en-US" b="1" dirty="0" smtClean="0">
                <a:ln>
                  <a:solidFill>
                    <a:srgbClr val="FF3399"/>
                  </a:solidFill>
                </a:ln>
                <a:solidFill>
                  <a:srgbClr val="FF0066"/>
                </a:solidFill>
                <a:effectLst>
                  <a:glow rad="228600">
                    <a:schemeClr val="accent1">
                      <a:satMod val="175000"/>
                      <a:alpha val="40000"/>
                    </a:schemeClr>
                  </a:glow>
                </a:effectLst>
              </a:rPr>
              <a:t>或漫畫。以及超過</a:t>
            </a:r>
            <a:r>
              <a:rPr lang="en-US" altLang="zh-TW" b="1" dirty="0" smtClean="0">
                <a:ln>
                  <a:solidFill>
                    <a:srgbClr val="FF3399"/>
                  </a:solidFill>
                </a:ln>
                <a:solidFill>
                  <a:srgbClr val="FF0066"/>
                </a:solidFill>
                <a:effectLst>
                  <a:glow rad="228600">
                    <a:schemeClr val="accent1">
                      <a:satMod val="175000"/>
                      <a:alpha val="40000"/>
                    </a:schemeClr>
                  </a:glow>
                </a:effectLst>
              </a:rPr>
              <a:t>20</a:t>
            </a:r>
            <a:r>
              <a:rPr lang="zh-TW" altLang="en-US" b="1" dirty="0" smtClean="0">
                <a:ln>
                  <a:solidFill>
                    <a:srgbClr val="FF3399"/>
                  </a:solidFill>
                </a:ln>
                <a:solidFill>
                  <a:srgbClr val="FF0066"/>
                </a:solidFill>
                <a:effectLst>
                  <a:glow rad="228600">
                    <a:schemeClr val="accent1">
                      <a:satMod val="175000"/>
                      <a:alpha val="40000"/>
                    </a:schemeClr>
                  </a:glow>
                </a:effectLst>
              </a:rPr>
              <a:t>萬冊、分類編列的同人誌</a:t>
            </a:r>
            <a:r>
              <a:rPr lang="zh-TW" altLang="en-US" b="1" dirty="0">
                <a:ln>
                  <a:solidFill>
                    <a:srgbClr val="FF3399"/>
                  </a:solidFill>
                </a:ln>
                <a:solidFill>
                  <a:srgbClr val="FF0066"/>
                </a:solidFill>
                <a:effectLst>
                  <a:glow rad="228600">
                    <a:schemeClr val="accent1">
                      <a:satMod val="175000"/>
                      <a:alpha val="40000"/>
                    </a:schemeClr>
                  </a:glow>
                </a:effectLst>
              </a:rPr>
              <a:t>都令</a:t>
            </a:r>
            <a:r>
              <a:rPr lang="zh-TW" altLang="en-US" b="1" dirty="0" smtClean="0">
                <a:ln>
                  <a:solidFill>
                    <a:srgbClr val="FF3399"/>
                  </a:solidFill>
                </a:ln>
                <a:solidFill>
                  <a:srgbClr val="FF0066"/>
                </a:solidFill>
                <a:effectLst>
                  <a:glow rad="228600">
                    <a:schemeClr val="accent1">
                      <a:satMod val="175000"/>
                      <a:alpha val="40000"/>
                    </a:schemeClr>
                  </a:glow>
                </a:effectLst>
              </a:rPr>
              <a:t>這裡堪</a:t>
            </a:r>
            <a:r>
              <a:rPr lang="zh-TW" altLang="en-US" b="1" dirty="0" smtClean="0">
                <a:ln>
                  <a:solidFill>
                    <a:srgbClr val="FF3399"/>
                  </a:solidFill>
                </a:ln>
                <a:solidFill>
                  <a:srgbClr val="FF0066"/>
                </a:solidFill>
                <a:effectLst>
                  <a:glow rad="228600">
                    <a:schemeClr val="accent1">
                      <a:satMod val="175000"/>
                      <a:alpha val="40000"/>
                    </a:schemeClr>
                  </a:glow>
                </a:effectLst>
              </a:rPr>
              <a:t>稱腐女</a:t>
            </a:r>
            <a:r>
              <a:rPr lang="zh-TW" altLang="en-US" b="1" dirty="0" smtClean="0">
                <a:ln>
                  <a:solidFill>
                    <a:srgbClr val="FF3399"/>
                  </a:solidFill>
                </a:ln>
                <a:solidFill>
                  <a:srgbClr val="FF0066"/>
                </a:solidFill>
                <a:effectLst>
                  <a:glow rad="228600">
                    <a:schemeClr val="accent1">
                      <a:satMod val="175000"/>
                      <a:alpha val="40000"/>
                    </a:schemeClr>
                  </a:glow>
                </a:effectLst>
              </a:rPr>
              <a:t>的聖地，吸引了無數同仁愛好者在</a:t>
            </a:r>
            <a:r>
              <a:rPr lang="en-US" altLang="zh-TW" b="1" dirty="0" smtClean="0">
                <a:ln>
                  <a:solidFill>
                    <a:srgbClr val="FF3399"/>
                  </a:solidFill>
                </a:ln>
                <a:solidFill>
                  <a:srgbClr val="FF0066"/>
                </a:solidFill>
                <a:effectLst>
                  <a:glow rad="228600">
                    <a:schemeClr val="accent1">
                      <a:satMod val="175000"/>
                      <a:alpha val="40000"/>
                    </a:schemeClr>
                  </a:glow>
                </a:effectLst>
              </a:rPr>
              <a:t>K-Books</a:t>
            </a:r>
            <a:r>
              <a:rPr lang="zh-TW" altLang="en-US" b="1" dirty="0" smtClean="0">
                <a:ln>
                  <a:solidFill>
                    <a:srgbClr val="FF3399"/>
                  </a:solidFill>
                </a:ln>
                <a:solidFill>
                  <a:srgbClr val="FF0066"/>
                </a:solidFill>
                <a:effectLst>
                  <a:glow rad="228600">
                    <a:schemeClr val="accent1">
                      <a:satMod val="175000"/>
                      <a:alpha val="40000"/>
                    </a:schemeClr>
                  </a:glow>
                </a:effectLst>
              </a:rPr>
              <a:t>內流連忘返。</a:t>
            </a:r>
            <a:endParaRPr lang="en-US" altLang="zh-TW" b="1" dirty="0" smtClean="0">
              <a:ln>
                <a:solidFill>
                  <a:srgbClr val="FF3399"/>
                </a:solidFill>
              </a:ln>
              <a:solidFill>
                <a:srgbClr val="FF0066"/>
              </a:solidFill>
              <a:effectLst>
                <a:glow rad="228600">
                  <a:schemeClr val="accent1">
                    <a:satMod val="175000"/>
                    <a:alpha val="40000"/>
                  </a:schemeClr>
                </a:glow>
              </a:effectLst>
            </a:endParaRPr>
          </a:p>
          <a:p>
            <a:endParaRPr lang="zh-TW" altLang="en-US" dirty="0">
              <a:effectLst>
                <a:glow rad="228600">
                  <a:schemeClr val="accent1">
                    <a:satMod val="175000"/>
                    <a:alpha val="40000"/>
                  </a:schemeClr>
                </a:glow>
              </a:effectLst>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descr="5093279112_e5785fb4fb.jpg"/>
          <p:cNvPicPr>
            <a:picLocks noChangeAspect="1"/>
          </p:cNvPicPr>
          <p:nvPr/>
        </p:nvPicPr>
        <p:blipFill>
          <a:blip r:embed="rId2">
            <a:lum bright="40000" contrast="-30000"/>
          </a:blip>
          <a:stretch>
            <a:fillRect/>
          </a:stretch>
        </p:blipFill>
        <p:spPr>
          <a:xfrm>
            <a:off x="0" y="0"/>
            <a:ext cx="9144000" cy="6858000"/>
          </a:xfrm>
          <a:prstGeom prst="rect">
            <a:avLst/>
          </a:prstGeom>
        </p:spPr>
      </p:pic>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9654" y="45310"/>
            <a:ext cx="3753768" cy="2811703"/>
          </a:xfrm>
          <a:prstGeom prst="rect">
            <a:avLst/>
          </a:prstGeom>
          <a:ln w="228600" cap="sq" cmpd="thickThin">
            <a:solidFill>
              <a:srgbClr val="000000"/>
            </a:solidFill>
            <a:prstDash val="solid"/>
            <a:miter lim="800000"/>
          </a:ln>
          <a:effectLst>
            <a:innerShdw blurRad="76200">
              <a:srgbClr val="000000"/>
            </a:innerShdw>
          </a:effectLst>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66797">
            <a:off x="6011505" y="3501008"/>
            <a:ext cx="3230066" cy="21576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圖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895708">
            <a:off x="3143004" y="4536678"/>
            <a:ext cx="3296832" cy="219574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圖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667806">
            <a:off x="2975329" y="1540716"/>
            <a:ext cx="4216566" cy="26325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副標題 2"/>
          <p:cNvSpPr>
            <a:spLocks noGrp="1"/>
          </p:cNvSpPr>
          <p:nvPr>
            <p:ph type="subTitle" idx="1"/>
          </p:nvPr>
        </p:nvSpPr>
        <p:spPr>
          <a:xfrm>
            <a:off x="63399" y="1484784"/>
            <a:ext cx="4008535" cy="5373216"/>
          </a:xfrm>
        </p:spPr>
        <p:txBody>
          <a:bodyPr>
            <a:noAutofit/>
          </a:bodyPr>
          <a:lstStyle/>
          <a:p>
            <a:pPr algn="l"/>
            <a:r>
              <a:rPr lang="zh-TW" altLang="en-US" sz="2400" b="1" dirty="0" smtClean="0">
                <a:solidFill>
                  <a:schemeClr val="tx1"/>
                </a:solidFill>
                <a:latin typeface="標楷體" pitchFamily="65" charset="-120"/>
                <a:ea typeface="標楷體" pitchFamily="65" charset="-120"/>
              </a:rPr>
              <a:t>   </a:t>
            </a:r>
            <a:r>
              <a:rPr lang="zh-TW" altLang="en-US" sz="2400" b="1" dirty="0" smtClean="0">
                <a:solidFill>
                  <a:schemeClr val="tx1"/>
                </a:solidFill>
                <a:effectLst>
                  <a:glow rad="139700">
                    <a:schemeClr val="accent4">
                      <a:satMod val="175000"/>
                      <a:alpha val="40000"/>
                    </a:schemeClr>
                  </a:glow>
                </a:effectLst>
                <a:latin typeface="標楷體" pitchFamily="65" charset="-120"/>
                <a:ea typeface="標楷體" pitchFamily="65" charset="-120"/>
              </a:rPr>
              <a:t>於</a:t>
            </a:r>
            <a:r>
              <a:rPr lang="en-US" altLang="zh-TW" sz="2400" b="1" dirty="0" smtClean="0">
                <a:solidFill>
                  <a:schemeClr val="tx1"/>
                </a:solidFill>
                <a:effectLst>
                  <a:glow rad="139700">
                    <a:schemeClr val="accent4">
                      <a:satMod val="175000"/>
                      <a:alpha val="40000"/>
                    </a:schemeClr>
                  </a:glow>
                </a:effectLst>
                <a:latin typeface="標楷體" pitchFamily="65" charset="-120"/>
                <a:ea typeface="標楷體" pitchFamily="65" charset="-120"/>
              </a:rPr>
              <a:t>2003</a:t>
            </a:r>
            <a:r>
              <a:rPr lang="zh-TW" altLang="en-US" sz="2400" b="1" dirty="0" smtClean="0">
                <a:solidFill>
                  <a:schemeClr val="tx1"/>
                </a:solidFill>
                <a:effectLst>
                  <a:glow rad="139700">
                    <a:schemeClr val="accent4">
                      <a:satMod val="175000"/>
                      <a:alpha val="40000"/>
                    </a:schemeClr>
                  </a:glow>
                </a:effectLst>
                <a:latin typeface="標楷體" pitchFamily="65" charset="-120"/>
                <a:ea typeface="標楷體" pitchFamily="65" charset="-120"/>
              </a:rPr>
              <a:t>年江戶幕府開府</a:t>
            </a:r>
            <a:r>
              <a:rPr lang="en-US" altLang="zh-TW" sz="2400" b="1" dirty="0" smtClean="0">
                <a:solidFill>
                  <a:schemeClr val="tx1"/>
                </a:solidFill>
                <a:effectLst>
                  <a:glow rad="139700">
                    <a:schemeClr val="accent4">
                      <a:satMod val="175000"/>
                      <a:alpha val="40000"/>
                    </a:schemeClr>
                  </a:glow>
                </a:effectLst>
                <a:latin typeface="標楷體" pitchFamily="65" charset="-120"/>
                <a:ea typeface="標楷體" pitchFamily="65" charset="-120"/>
              </a:rPr>
              <a:t>400</a:t>
            </a:r>
            <a:r>
              <a:rPr lang="zh-TW" altLang="en-US" sz="2400" b="1" dirty="0" smtClean="0">
                <a:solidFill>
                  <a:schemeClr val="tx1"/>
                </a:solidFill>
                <a:effectLst>
                  <a:glow rad="139700">
                    <a:schemeClr val="accent4">
                      <a:satMod val="175000"/>
                      <a:alpha val="40000"/>
                    </a:schemeClr>
                  </a:glow>
                </a:effectLst>
                <a:latin typeface="標楷體" pitchFamily="65" charset="-120"/>
                <a:ea typeface="標楷體" pitchFamily="65" charset="-120"/>
              </a:rPr>
              <a:t>周年紀念日開業的大江戶溫泉物語是一處溫泉主題公園，在以返回江戶時代為主題的大江戶溫泉物語內擁有大面積的室內溫泉、微風吹拂的露天溫泉，以及一享受足浴的日本庭園，此外還有再現江戶風情的溫泉街，除了享受從地下</a:t>
            </a:r>
            <a:r>
              <a:rPr lang="en-US" altLang="zh-TW" sz="2400" b="1" dirty="0" smtClean="0">
                <a:solidFill>
                  <a:schemeClr val="tx1"/>
                </a:solidFill>
                <a:effectLst>
                  <a:glow rad="139700">
                    <a:schemeClr val="accent4">
                      <a:satMod val="175000"/>
                      <a:alpha val="40000"/>
                    </a:schemeClr>
                  </a:glow>
                </a:effectLst>
                <a:latin typeface="標楷體" pitchFamily="65" charset="-120"/>
                <a:ea typeface="標楷體" pitchFamily="65" charset="-120"/>
              </a:rPr>
              <a:t>1400</a:t>
            </a:r>
            <a:r>
              <a:rPr lang="zh-TW" altLang="en-US" sz="2400" b="1" dirty="0" smtClean="0">
                <a:solidFill>
                  <a:schemeClr val="tx1"/>
                </a:solidFill>
                <a:effectLst>
                  <a:glow rad="139700">
                    <a:schemeClr val="accent4">
                      <a:satMod val="175000"/>
                      <a:alpha val="40000"/>
                    </a:schemeClr>
                  </a:glow>
                </a:effectLst>
                <a:latin typeface="標楷體" pitchFamily="65" charset="-120"/>
                <a:ea typeface="標楷體" pitchFamily="65" charset="-120"/>
              </a:rPr>
              <a:t>米深處噴湧出來的天然溫泉外，遊人還可以換上日式浴衣，欣賞吹箭、圈套等在江戶頗受歡迎的遊藝活動。</a:t>
            </a:r>
            <a:endParaRPr lang="zh-TW" altLang="en-US" sz="2400" b="1" dirty="0">
              <a:solidFill>
                <a:schemeClr val="tx1"/>
              </a:solidFill>
              <a:effectLst>
                <a:glow rad="139700">
                  <a:schemeClr val="accent4">
                    <a:satMod val="175000"/>
                    <a:alpha val="40000"/>
                  </a:schemeClr>
                </a:glow>
              </a:effectLst>
              <a:latin typeface="標楷體" pitchFamily="65" charset="-120"/>
              <a:ea typeface="標楷體" pitchFamily="65" charset="-120"/>
            </a:endParaRPr>
          </a:p>
        </p:txBody>
      </p:sp>
      <p:sp>
        <p:nvSpPr>
          <p:cNvPr id="2" name="標題 1"/>
          <p:cNvSpPr>
            <a:spLocks noGrp="1"/>
          </p:cNvSpPr>
          <p:nvPr>
            <p:ph type="ctrTitle"/>
          </p:nvPr>
        </p:nvSpPr>
        <p:spPr>
          <a:xfrm>
            <a:off x="0" y="0"/>
            <a:ext cx="5784621" cy="1470025"/>
          </a:xfrm>
        </p:spPr>
        <p:txBody>
          <a:bodyPr>
            <a:noAutofit/>
          </a:bodyPr>
          <a:lstStyle/>
          <a:p>
            <a:r>
              <a:rPr lang="zh-TW" altLang="en-US" sz="5400" b="1" dirty="0" smtClean="0">
                <a:ln>
                  <a:solidFill>
                    <a:srgbClr val="FF0000"/>
                  </a:solidFill>
                </a:ln>
                <a:solidFill>
                  <a:schemeClr val="accent6">
                    <a:lumMod val="75000"/>
                  </a:schemeClr>
                </a:solidFill>
                <a:effectLst>
                  <a:glow rad="101600">
                    <a:schemeClr val="accent5">
                      <a:satMod val="175000"/>
                      <a:alpha val="40000"/>
                    </a:schemeClr>
                  </a:glow>
                  <a:innerShdw blurRad="63500" dist="50800" dir="13500000">
                    <a:prstClr val="black">
                      <a:alpha val="50000"/>
                    </a:prstClr>
                  </a:innerShdw>
                  <a:reflection blurRad="6350" stA="55000" endA="50" endPos="85000" dist="29997" dir="5400000" sy="-100000" algn="bl" rotWithShape="0"/>
                </a:effectLst>
                <a:latin typeface="標楷體" pitchFamily="65" charset="-120"/>
                <a:ea typeface="標楷體" pitchFamily="65" charset="-120"/>
              </a:rPr>
              <a:t>大江戶溫泉物語</a:t>
            </a:r>
            <a:r>
              <a:rPr lang="en-US" altLang="zh-TW" sz="5400" b="1" dirty="0" smtClean="0">
                <a:ln>
                  <a:solidFill>
                    <a:srgbClr val="FF0000"/>
                  </a:solidFill>
                </a:ln>
                <a:solidFill>
                  <a:schemeClr val="accent6">
                    <a:lumMod val="75000"/>
                  </a:schemeClr>
                </a:solidFill>
                <a:effectLst>
                  <a:glow rad="101600">
                    <a:schemeClr val="accent5">
                      <a:satMod val="175000"/>
                      <a:alpha val="40000"/>
                    </a:schemeClr>
                  </a:glow>
                  <a:innerShdw blurRad="63500" dist="50800" dir="13500000">
                    <a:prstClr val="black">
                      <a:alpha val="50000"/>
                    </a:prstClr>
                  </a:innerShdw>
                  <a:reflection blurRad="6350" stA="55000" endA="50" endPos="85000" dist="29997" dir="5400000" sy="-100000" algn="bl" rotWithShape="0"/>
                </a:effectLst>
                <a:latin typeface="標楷體" pitchFamily="65" charset="-120"/>
                <a:ea typeface="標楷體" pitchFamily="65" charset="-120"/>
              </a:rPr>
              <a:t/>
            </a:r>
            <a:br>
              <a:rPr lang="en-US" altLang="zh-TW" sz="5400" b="1" dirty="0" smtClean="0">
                <a:ln>
                  <a:solidFill>
                    <a:srgbClr val="FF0000"/>
                  </a:solidFill>
                </a:ln>
                <a:solidFill>
                  <a:schemeClr val="accent6">
                    <a:lumMod val="75000"/>
                  </a:schemeClr>
                </a:solidFill>
                <a:effectLst>
                  <a:glow rad="101600">
                    <a:schemeClr val="accent5">
                      <a:satMod val="175000"/>
                      <a:alpha val="40000"/>
                    </a:schemeClr>
                  </a:glow>
                  <a:innerShdw blurRad="63500" dist="50800" dir="13500000">
                    <a:prstClr val="black">
                      <a:alpha val="50000"/>
                    </a:prstClr>
                  </a:innerShdw>
                  <a:reflection blurRad="6350" stA="55000" endA="50" endPos="85000" dist="29997" dir="5400000" sy="-100000" algn="bl" rotWithShape="0"/>
                </a:effectLst>
                <a:latin typeface="標楷體" pitchFamily="65" charset="-120"/>
                <a:ea typeface="標楷體" pitchFamily="65" charset="-120"/>
              </a:rPr>
            </a:br>
            <a:r>
              <a:rPr lang="ja-JP" altLang="en-US" sz="3200" b="1" dirty="0" smtClean="0">
                <a:ln>
                  <a:solidFill>
                    <a:srgbClr val="FF0000"/>
                  </a:solidFill>
                </a:ln>
                <a:solidFill>
                  <a:schemeClr val="accent6">
                    <a:lumMod val="75000"/>
                  </a:schemeClr>
                </a:solidFill>
                <a:effectLst>
                  <a:glow rad="101600">
                    <a:schemeClr val="accent5">
                      <a:satMod val="175000"/>
                      <a:alpha val="40000"/>
                    </a:schemeClr>
                  </a:glow>
                  <a:innerShdw blurRad="63500" dist="50800" dir="13500000">
                    <a:prstClr val="black">
                      <a:alpha val="50000"/>
                    </a:prstClr>
                  </a:innerShdw>
                  <a:reflection blurRad="6350" stA="55000" endA="50" endPos="85000" dist="29997" dir="5400000" sy="-100000" algn="bl" rotWithShape="0"/>
                </a:effectLst>
                <a:latin typeface="標楷體" pitchFamily="65" charset="-120"/>
                <a:ea typeface="標楷體" pitchFamily="65" charset="-120"/>
              </a:rPr>
              <a:t>（</a:t>
            </a:r>
            <a:r>
              <a:rPr lang="ja-JP" altLang="en-US" sz="2800" b="1" dirty="0" smtClean="0">
                <a:ln>
                  <a:solidFill>
                    <a:srgbClr val="FF0000"/>
                  </a:solidFill>
                </a:ln>
                <a:solidFill>
                  <a:schemeClr val="accent6">
                    <a:lumMod val="75000"/>
                  </a:schemeClr>
                </a:solidFill>
                <a:effectLst>
                  <a:glow rad="101600">
                    <a:schemeClr val="accent5">
                      <a:satMod val="175000"/>
                      <a:alpha val="40000"/>
                    </a:schemeClr>
                  </a:glow>
                  <a:innerShdw blurRad="63500" dist="50800" dir="13500000">
                    <a:prstClr val="black">
                      <a:alpha val="50000"/>
                    </a:prstClr>
                  </a:innerShdw>
                  <a:reflection blurRad="6350" stA="55000" endA="50" endPos="85000" dist="29997" dir="5400000" sy="-100000" algn="bl" rotWithShape="0"/>
                </a:effectLst>
                <a:latin typeface="標楷體" pitchFamily="65" charset="-120"/>
                <a:ea typeface="標楷體" pitchFamily="65" charset="-120"/>
              </a:rPr>
              <a:t>おおえど</a:t>
            </a:r>
            <a:r>
              <a:rPr lang="ja-JP" altLang="en-US" sz="2800" b="1" dirty="0">
                <a:ln>
                  <a:solidFill>
                    <a:srgbClr val="FF0000"/>
                  </a:solidFill>
                </a:ln>
                <a:solidFill>
                  <a:schemeClr val="accent6">
                    <a:lumMod val="75000"/>
                  </a:schemeClr>
                </a:solidFill>
                <a:effectLst>
                  <a:glow rad="101600">
                    <a:schemeClr val="accent5">
                      <a:satMod val="175000"/>
                      <a:alpha val="40000"/>
                    </a:schemeClr>
                  </a:glow>
                  <a:innerShdw blurRad="63500" dist="50800" dir="13500000">
                    <a:prstClr val="black">
                      <a:alpha val="50000"/>
                    </a:prstClr>
                  </a:innerShdw>
                  <a:reflection blurRad="6350" stA="55000" endA="50" endPos="85000" dist="29997" dir="5400000" sy="-100000" algn="bl" rotWithShape="0"/>
                </a:effectLst>
                <a:latin typeface="標楷體" pitchFamily="65" charset="-120"/>
                <a:ea typeface="標楷體" pitchFamily="65" charset="-120"/>
              </a:rPr>
              <a:t>おんせんものがた</a:t>
            </a:r>
            <a:r>
              <a:rPr lang="ja-JP" altLang="en-US" sz="2800" b="1" dirty="0" smtClean="0">
                <a:ln>
                  <a:solidFill>
                    <a:srgbClr val="FF0000"/>
                  </a:solidFill>
                </a:ln>
                <a:solidFill>
                  <a:schemeClr val="accent6">
                    <a:lumMod val="75000"/>
                  </a:schemeClr>
                </a:solidFill>
                <a:effectLst>
                  <a:glow rad="101600">
                    <a:schemeClr val="accent5">
                      <a:satMod val="175000"/>
                      <a:alpha val="40000"/>
                    </a:schemeClr>
                  </a:glow>
                  <a:innerShdw blurRad="63500" dist="50800" dir="13500000">
                    <a:prstClr val="black">
                      <a:alpha val="50000"/>
                    </a:prstClr>
                  </a:innerShdw>
                  <a:reflection blurRad="6350" stA="55000" endA="50" endPos="85000" dist="29997" dir="5400000" sy="-100000" algn="bl" rotWithShape="0"/>
                </a:effectLst>
                <a:latin typeface="標楷體" pitchFamily="65" charset="-120"/>
                <a:ea typeface="標楷體" pitchFamily="65" charset="-120"/>
              </a:rPr>
              <a:t>り）</a:t>
            </a:r>
            <a:endParaRPr lang="zh-TW" altLang="en-US" sz="2800" b="1" dirty="0">
              <a:ln>
                <a:solidFill>
                  <a:srgbClr val="FF0000"/>
                </a:solidFill>
              </a:ln>
              <a:solidFill>
                <a:schemeClr val="accent6">
                  <a:lumMod val="75000"/>
                </a:schemeClr>
              </a:solidFill>
              <a:effectLst>
                <a:glow rad="101600">
                  <a:schemeClr val="accent5">
                    <a:satMod val="175000"/>
                    <a:alpha val="40000"/>
                  </a:schemeClr>
                </a:glow>
                <a:innerShdw blurRad="63500" dist="50800" dir="13500000">
                  <a:prstClr val="black">
                    <a:alpha val="50000"/>
                  </a:prstClr>
                </a:innerShdw>
                <a:reflection blurRad="6350" stA="55000" endA="50" endPos="85000" dist="29997" dir="5400000" sy="-100000" algn="bl" rotWithShape="0"/>
              </a:effectLst>
              <a:latin typeface="標楷體" pitchFamily="65" charset="-120"/>
              <a:ea typeface="標楷體" pitchFamily="65" charset="-120"/>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disini.jpg"/>
          <p:cNvPicPr>
            <a:picLocks noChangeAspect="1"/>
          </p:cNvPicPr>
          <p:nvPr/>
        </p:nvPicPr>
        <p:blipFill>
          <a:blip r:embed="rId2">
            <a:lum bright="20000" contrast="-40000"/>
          </a:blip>
          <a:stretch>
            <a:fillRect/>
          </a:stretch>
        </p:blipFill>
        <p:spPr>
          <a:xfrm>
            <a:off x="-1" y="-1"/>
            <a:ext cx="9144001" cy="6858001"/>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73450">
            <a:off x="5509801" y="2087859"/>
            <a:ext cx="3838575" cy="47625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31490">
            <a:off x="3288630" y="250623"/>
            <a:ext cx="4359837" cy="33715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文字方塊 8"/>
          <p:cNvSpPr txBox="1"/>
          <p:nvPr/>
        </p:nvSpPr>
        <p:spPr>
          <a:xfrm>
            <a:off x="5572132" y="5715016"/>
            <a:ext cx="3571868" cy="646331"/>
          </a:xfrm>
          <a:prstGeom prst="rect">
            <a:avLst/>
          </a:prstGeom>
          <a:noFill/>
        </p:spPr>
        <p:txBody>
          <a:bodyPr wrap="square" rtlCol="0">
            <a:spAutoFit/>
          </a:bodyPr>
          <a:lstStyle/>
          <a:p>
            <a:r>
              <a:rPr lang="zh-TW" altLang="en-US" sz="3600" b="1" i="1" dirty="0" smtClean="0">
                <a:effectLst>
                  <a:glow rad="228600">
                    <a:schemeClr val="accent3">
                      <a:satMod val="175000"/>
                      <a:alpha val="40000"/>
                    </a:schemeClr>
                  </a:glow>
                  <a:outerShdw blurRad="38100" dist="38100" dir="2700000" algn="tl">
                    <a:srgbClr val="000000">
                      <a:alpha val="43137"/>
                    </a:srgbClr>
                  </a:outerShdw>
                </a:effectLst>
                <a:hlinkClick r:id="rId5"/>
              </a:rPr>
              <a:t>迪士尼介紹連結</a:t>
            </a:r>
            <a:endParaRPr lang="zh-TW" altLang="en-US" sz="3600" b="1" dirty="0">
              <a:effectLst>
                <a:glow rad="228600">
                  <a:schemeClr val="accent3">
                    <a:satMod val="175000"/>
                    <a:alpha val="40000"/>
                  </a:schemeClr>
                </a:glow>
                <a:outerShdw blurRad="38100" dist="38100" dir="2700000" algn="tl">
                  <a:srgbClr val="000000">
                    <a:alpha val="43137"/>
                  </a:srgbClr>
                </a:outerShdw>
              </a:effectLst>
            </a:endParaRPr>
          </a:p>
        </p:txBody>
      </p:sp>
      <p:sp>
        <p:nvSpPr>
          <p:cNvPr id="3" name="副標題 2"/>
          <p:cNvSpPr>
            <a:spLocks noGrp="1"/>
          </p:cNvSpPr>
          <p:nvPr>
            <p:ph type="subTitle" idx="1"/>
          </p:nvPr>
        </p:nvSpPr>
        <p:spPr>
          <a:xfrm>
            <a:off x="0" y="1071546"/>
            <a:ext cx="3929058" cy="5786454"/>
          </a:xfrm>
        </p:spPr>
        <p:txBody>
          <a:bodyPr>
            <a:normAutofit lnSpcReduction="10000"/>
          </a:bodyPr>
          <a:lstStyle/>
          <a:p>
            <a:pPr algn="l"/>
            <a:r>
              <a:rPr lang="zh-TW" altLang="en-US" b="1" dirty="0" smtClean="0">
                <a:solidFill>
                  <a:srgbClr val="FFFF00"/>
                </a:solidFill>
              </a:rPr>
              <a:t>         </a:t>
            </a:r>
            <a:r>
              <a:rPr lang="zh-TW" altLang="en-US" b="1" dirty="0" smtClean="0">
                <a:solidFill>
                  <a:schemeClr val="bg1"/>
                </a:solidFill>
                <a:effectLst>
                  <a:glow rad="228600">
                    <a:schemeClr val="accent5">
                      <a:satMod val="175000"/>
                      <a:alpha val="40000"/>
                    </a:schemeClr>
                  </a:glow>
                </a:effectLst>
              </a:rPr>
              <a:t>東京迪士尼樂園位於千葉縣舞濱，完全依照</a:t>
            </a:r>
            <a:r>
              <a:rPr lang="zh-TW" altLang="en-US" b="1" dirty="0" smtClean="0">
                <a:solidFill>
                  <a:srgbClr val="FFFF00"/>
                </a:solidFill>
                <a:effectLst>
                  <a:glow rad="228600">
                    <a:schemeClr val="accent5">
                      <a:satMod val="175000"/>
                      <a:alpha val="40000"/>
                    </a:schemeClr>
                  </a:glow>
                </a:effectLst>
              </a:rPr>
              <a:t>美國</a:t>
            </a:r>
            <a:r>
              <a:rPr lang="zh-TW" altLang="en-US" b="1" dirty="0" smtClean="0">
                <a:solidFill>
                  <a:schemeClr val="bg1"/>
                </a:solidFill>
                <a:effectLst>
                  <a:glow rad="228600">
                    <a:schemeClr val="accent5">
                      <a:satMod val="175000"/>
                      <a:alpha val="40000"/>
                    </a:schemeClr>
                  </a:glow>
                </a:effectLst>
              </a:rPr>
              <a:t>迪士尼樂園興建，於</a:t>
            </a:r>
            <a:r>
              <a:rPr lang="en-US" altLang="zh-TW" b="1" dirty="0" smtClean="0">
                <a:solidFill>
                  <a:schemeClr val="bg1"/>
                </a:solidFill>
                <a:effectLst>
                  <a:glow rad="228600">
                    <a:schemeClr val="accent5">
                      <a:satMod val="175000"/>
                      <a:alpha val="40000"/>
                    </a:schemeClr>
                  </a:glow>
                </a:effectLst>
              </a:rPr>
              <a:t>1983</a:t>
            </a:r>
            <a:r>
              <a:rPr lang="zh-TW" altLang="en-US" b="1" dirty="0" smtClean="0">
                <a:solidFill>
                  <a:schemeClr val="bg1"/>
                </a:solidFill>
                <a:effectLst>
                  <a:glow rad="228600">
                    <a:schemeClr val="accent5">
                      <a:satMod val="175000"/>
                      <a:alpha val="40000"/>
                    </a:schemeClr>
                  </a:glow>
                </a:effectLst>
              </a:rPr>
              <a:t>年開放，是亞洲最大的迪士尼樂園。東京迪士尼樂園以</a:t>
            </a:r>
            <a:r>
              <a:rPr lang="zh-TW" altLang="en-US" b="1" dirty="0" smtClean="0">
                <a:solidFill>
                  <a:srgbClr val="FFFF00"/>
                </a:solidFill>
                <a:effectLst>
                  <a:glow rad="228600">
                    <a:schemeClr val="accent5">
                      <a:satMod val="175000"/>
                      <a:alpha val="40000"/>
                    </a:schemeClr>
                  </a:glow>
                </a:effectLst>
              </a:rPr>
              <a:t>睡美人城堡為中心，分為世界市集、探險樂園、西部樂園、動物天地、夢幻樂園、明日樂園和卡通城</a:t>
            </a:r>
            <a:r>
              <a:rPr lang="zh-TW" altLang="en-US" b="1" dirty="0" smtClean="0">
                <a:solidFill>
                  <a:schemeClr val="bg1"/>
                </a:solidFill>
                <a:effectLst>
                  <a:glow rad="228600">
                    <a:schemeClr val="accent5">
                      <a:satMod val="175000"/>
                      <a:alpha val="40000"/>
                    </a:schemeClr>
                  </a:glow>
                </a:effectLst>
              </a:rPr>
              <a:t>七大整體區域。</a:t>
            </a:r>
            <a:endParaRPr lang="zh-TW" altLang="en-US" b="1" dirty="0">
              <a:solidFill>
                <a:schemeClr val="bg1"/>
              </a:solidFill>
              <a:effectLst>
                <a:glow rad="228600">
                  <a:schemeClr val="accent5">
                    <a:satMod val="175000"/>
                    <a:alpha val="40000"/>
                  </a:schemeClr>
                </a:glow>
              </a:effectLst>
            </a:endParaRPr>
          </a:p>
        </p:txBody>
      </p:sp>
      <p:sp>
        <p:nvSpPr>
          <p:cNvPr id="2" name="標題 1"/>
          <p:cNvSpPr>
            <a:spLocks noGrp="1"/>
          </p:cNvSpPr>
          <p:nvPr>
            <p:ph type="ctrTitle"/>
          </p:nvPr>
        </p:nvSpPr>
        <p:spPr>
          <a:xfrm>
            <a:off x="-214347" y="1"/>
            <a:ext cx="5002371" cy="1124743"/>
          </a:xfrm>
        </p:spPr>
        <p:txBody>
          <a:bodyPr>
            <a:normAutofit fontScale="90000"/>
          </a:bodyPr>
          <a:lstStyle/>
          <a:p>
            <a:r>
              <a:rPr lang="zh-TW" altLang="en-US" b="1" dirty="0" smtClean="0">
                <a:solidFill>
                  <a:schemeClr val="bg1"/>
                </a:solidFill>
                <a:effectLst>
                  <a:glow rad="228600">
                    <a:schemeClr val="accent1">
                      <a:satMod val="175000"/>
                      <a:alpha val="40000"/>
                    </a:schemeClr>
                  </a:glow>
                </a:effectLst>
                <a:latin typeface="標楷體" pitchFamily="65" charset="-120"/>
                <a:ea typeface="標楷體" pitchFamily="65" charset="-120"/>
              </a:rPr>
              <a:t>東京迪士尼</a:t>
            </a:r>
            <a:r>
              <a:rPr lang="en-US" altLang="zh-TW" b="1" dirty="0" smtClean="0">
                <a:solidFill>
                  <a:schemeClr val="bg1"/>
                </a:solidFill>
                <a:effectLst>
                  <a:glow rad="228600">
                    <a:schemeClr val="accent1">
                      <a:satMod val="175000"/>
                      <a:alpha val="40000"/>
                    </a:schemeClr>
                  </a:glow>
                </a:effectLst>
                <a:latin typeface="標楷體" pitchFamily="65" charset="-120"/>
                <a:ea typeface="標楷體" pitchFamily="65" charset="-120"/>
              </a:rPr>
              <a:t/>
            </a:r>
            <a:br>
              <a:rPr lang="en-US" altLang="zh-TW" b="1" dirty="0" smtClean="0">
                <a:solidFill>
                  <a:schemeClr val="bg1"/>
                </a:solidFill>
                <a:effectLst>
                  <a:glow rad="228600">
                    <a:schemeClr val="accent1">
                      <a:satMod val="175000"/>
                      <a:alpha val="40000"/>
                    </a:schemeClr>
                  </a:glow>
                </a:effectLst>
                <a:latin typeface="標楷體" pitchFamily="65" charset="-120"/>
                <a:ea typeface="標楷體" pitchFamily="65" charset="-120"/>
              </a:rPr>
            </a:br>
            <a:r>
              <a:rPr lang="ja-JP" altLang="en-US" b="1" dirty="0" smtClean="0">
                <a:solidFill>
                  <a:schemeClr val="bg1"/>
                </a:solidFill>
                <a:effectLst>
                  <a:glow rad="228600">
                    <a:schemeClr val="accent1">
                      <a:satMod val="175000"/>
                      <a:alpha val="40000"/>
                    </a:schemeClr>
                  </a:glow>
                </a:effectLst>
                <a:latin typeface="標楷體" pitchFamily="65" charset="-120"/>
                <a:ea typeface="標楷體" pitchFamily="65" charset="-120"/>
              </a:rPr>
              <a:t>ディズニーランド</a:t>
            </a:r>
            <a:endParaRPr lang="zh-TW" altLang="en-US" b="1" dirty="0">
              <a:solidFill>
                <a:schemeClr val="bg1"/>
              </a:solidFill>
              <a:effectLst>
                <a:glow rad="228600">
                  <a:schemeClr val="accent1">
                    <a:satMod val="175000"/>
                    <a:alpha val="40000"/>
                  </a:schemeClr>
                </a:glow>
              </a:effectLst>
              <a:latin typeface="標楷體" pitchFamily="65" charset="-120"/>
              <a:ea typeface="標楷體" pitchFamily="65" charset="-120"/>
            </a:endParaRPr>
          </a:p>
        </p:txBody>
      </p:sp>
    </p:spTree>
    <p:extLst>
      <p:ext uri="{BB962C8B-B14F-4D97-AF65-F5344CB8AC3E}">
        <p14:creationId xmlns:p14="http://schemas.microsoft.com/office/powerpoint/2010/main" val="3593692935"/>
      </p:ext>
    </p:extLst>
  </p:cSld>
  <p:clrMapOvr>
    <a:masterClrMapping/>
  </p:clrMapOvr>
  <mc:AlternateContent xmlns:mc="http://schemas.openxmlformats.org/markup-compatibility/2006" xmlns:p14="http://schemas.microsoft.com/office/powerpoint/2010/main">
    <mc:Choice Requires="p14">
      <p:transition spd="slow" p14:dur="4000">
        <p14:shred/>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1122</TotalTime>
  <Words>580</Words>
  <Application>Microsoft Office PowerPoint</Application>
  <PresentationFormat>如螢幕大小 (4:3)</PresentationFormat>
  <Paragraphs>35</Paragraphs>
  <Slides>10</Slides>
  <Notes>1</Notes>
  <HiddenSlides>0</HiddenSlides>
  <MMClips>0</MMClips>
  <ScaleCrop>false</ScaleCrop>
  <HeadingPairs>
    <vt:vector size="4" baseType="variant">
      <vt:variant>
        <vt:lpstr>佈景主題</vt:lpstr>
      </vt:variant>
      <vt:variant>
        <vt:i4>1</vt:i4>
      </vt:variant>
      <vt:variant>
        <vt:lpstr>投影片標題</vt:lpstr>
      </vt:variant>
      <vt:variant>
        <vt:i4>10</vt:i4>
      </vt:variant>
    </vt:vector>
  </HeadingPairs>
  <TitlesOfParts>
    <vt:vector size="11" baseType="lpstr">
      <vt:lpstr>Office 佈景主題</vt:lpstr>
      <vt:lpstr>旅遊  文學</vt:lpstr>
      <vt:lpstr>書籍介紹</vt:lpstr>
      <vt:lpstr>明治神宮 明治神宮(めいじじんぐう)</vt:lpstr>
      <vt:lpstr>皇居 皇居(こうきょ)</vt:lpstr>
      <vt:lpstr>歌舞伎町 歌舞伎町(かぶきちょう)  </vt:lpstr>
      <vt:lpstr>大野屋 大野屋（おおのや）</vt:lpstr>
      <vt:lpstr>K-BOOKS同人館 同人館(どうじんかん)</vt:lpstr>
      <vt:lpstr>大江戶溫泉物語 （おおえどおんせんものがたり）</vt:lpstr>
      <vt:lpstr>東京迪士尼 ディズニーランド</vt:lpstr>
      <vt:lpstr>回答問題</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Win7User</dc:creator>
  <cp:lastModifiedBy>kfshuser</cp:lastModifiedBy>
  <cp:revision>57</cp:revision>
  <dcterms:created xsi:type="dcterms:W3CDTF">2014-05-11T14:43:49Z</dcterms:created>
  <dcterms:modified xsi:type="dcterms:W3CDTF">2014-05-16T07:39:05Z</dcterms:modified>
</cp:coreProperties>
</file>